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2.xml" ContentType="application/vnd.openxmlformats-officedocument.theme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theme/theme3.xml" ContentType="application/vnd.openxmlformats-officedocument.theme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74" r:id="rId2"/>
    <p:sldMasterId id="2147483701" r:id="rId3"/>
    <p:sldMasterId id="2147483727" r:id="rId4"/>
  </p:sldMasterIdLst>
  <p:notesMasterIdLst>
    <p:notesMasterId r:id="rId21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</p:sldIdLst>
  <p:sldSz cx="9144000" cy="5143500" type="screen16x9"/>
  <p:notesSz cx="6858000" cy="9144000"/>
  <p:embeddedFontLst>
    <p:embeddedFont>
      <p:font typeface="IBM Plex Sans" panose="020B0503050203000203" pitchFamily="34" charset="0"/>
      <p:regular r:id="rId22"/>
    </p:embeddedFont>
    <p:embeddedFont>
      <p:font typeface="IBM Plex Sans SemiBold" panose="020B0703050203000203" pitchFamily="34" charset="0"/>
      <p:bold r:id="rId23"/>
      <p:boldItalic r:id="rId24"/>
    </p:embeddedFont>
    <p:embeddedFont>
      <p:font typeface="Roboto" panose="02000000000000000000" pitchFamily="2" charset="0"/>
      <p:regular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5" d="100"/>
          <a:sy n="95" d="100"/>
        </p:scale>
        <p:origin x="846" y="9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4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3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2.fntdata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1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●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○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■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●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○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■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●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○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■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4" name="Google Shape;604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Иллюстрацию меняем на релевантную теме урока!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4" name="Google Shape;664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g17c2f5b0c7a_0_4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71" name="Google Shape;671;g17c2f5b0c7a_0_4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78" name="Google Shape;678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g17c2f5b0c7a_0_3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84" name="Google Shape;684;g17c2f5b0c7a_0_3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g17c2f5b11b9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1" name="Google Shape;691;g17c2f5b11b9_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17c2f5b11b9_0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7" name="Google Shape;697;g17c2f5b11b9_0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3" name="Google Shape;703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04" name="Google Shape;704;p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16</a:t>
            </a:fld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g17c2f5b0c7a_0_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11" name="Google Shape;611;g17c2f5b0c7a_0_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Посоветуйся с методистом как лучше провести знакомство с аудиторией. Вопросы могут меняться. </a:t>
            </a:r>
            <a:br>
              <a:rPr lang="en-US"/>
            </a:br>
            <a:r>
              <a:rPr lang="en-US">
                <a:solidFill>
                  <a:schemeClr val="dk1"/>
                </a:solidFill>
              </a:rPr>
              <a:t>Стандартный слайд знакомства. Не меняем его, меняем текст в нем и иллюстрации (если нужно)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17c2f5b0c7a_0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17c2f5b0c7a_0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23" name="Google Shape;62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28" name="Google Shape;628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35" name="Google Shape;63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42" name="Google Shape;642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49" name="Google Shape;649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7" name="Google Shape;657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5.png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5.png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5.png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5.png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5.png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5.png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Титульный слайд (фиолетовый фон)">
  <p:cSld name="1_Title slide 5_2_1">
    <p:bg>
      <p:bgPr>
        <a:solidFill>
          <a:srgbClr val="252525"/>
        </a:solidFill>
        <a:effectLst/>
      </p:bgPr>
    </p:bg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7;p13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7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 panose="020B0703050203000203"/>
              <a:buNone/>
              <a:defRPr sz="3600" b="0" i="0" u="none" strike="noStrike" cap="none">
                <a:solidFill>
                  <a:schemeClr val="dk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 panose="020B0703050203000203"/>
              <a:buNone/>
              <a:defRPr sz="3600" b="0" i="0" u="none" strike="noStrike" cap="none">
                <a:solidFill>
                  <a:schemeClr val="dk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 panose="020B0703050203000203"/>
              <a:buNone/>
              <a:defRPr sz="3600" b="0" i="0" u="none" strike="noStrike" cap="none">
                <a:solidFill>
                  <a:schemeClr val="dk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 panose="020B0703050203000203"/>
              <a:buNone/>
              <a:defRPr sz="3600" b="0" i="0" u="none" strike="noStrike" cap="none">
                <a:solidFill>
                  <a:schemeClr val="dk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 panose="020B0703050203000203"/>
              <a:buNone/>
              <a:defRPr sz="3600" b="0" i="0" u="none" strike="noStrike" cap="none">
                <a:solidFill>
                  <a:schemeClr val="dk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 panose="020B0703050203000203"/>
              <a:buNone/>
              <a:defRPr sz="3600" b="0" i="0" u="none" strike="noStrike" cap="none">
                <a:solidFill>
                  <a:schemeClr val="dk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 panose="020B0703050203000203"/>
              <a:buNone/>
              <a:defRPr sz="3600" b="0" i="0" u="none" strike="noStrike" cap="none">
                <a:solidFill>
                  <a:schemeClr val="dk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 panose="020B0703050203000203"/>
              <a:buNone/>
              <a:defRPr sz="3600" b="0" i="0" u="none" strike="noStrike" cap="none">
                <a:solidFill>
                  <a:schemeClr val="dk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9pPr>
          </a:lstStyle>
          <a:p>
            <a:endParaRPr/>
          </a:p>
        </p:txBody>
      </p:sp>
      <p:sp>
        <p:nvSpPr>
          <p:cNvPr id="8" name="Google Shape;8;p13"/>
          <p:cNvSpPr txBox="1">
            <a:spLocks noGrp="1"/>
          </p:cNvSpPr>
          <p:nvPr>
            <p:ph type="subTitle" idx="1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>
            <a:endParaRPr/>
          </a:p>
        </p:txBody>
      </p:sp>
      <p:pic>
        <p:nvPicPr>
          <p:cNvPr id="9" name="Google Shape;9;p13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540000" y="360000"/>
            <a:ext cx="1611100" cy="2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3"/>
          <p:cNvSpPr/>
          <p:nvPr/>
        </p:nvSpPr>
        <p:spPr>
          <a:xfrm>
            <a:off x="4979150" y="0"/>
            <a:ext cx="41649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Заголовок + абзац в 2 столбца">
  <p:cSld name="1_Title slide 5_2_1_4_1_1">
    <p:bg>
      <p:bgPr>
        <a:solidFill>
          <a:schemeClr val="lt1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4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 panose="020B0703050203000203"/>
              <a:buNone/>
              <a:defRPr sz="1800" b="0" i="0" u="none" strike="noStrike" cap="none">
                <a:solidFill>
                  <a:srgbClr val="000000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 panose="020B0703050203000203"/>
              <a:buNone/>
              <a:defRPr sz="1800" b="0" i="0" u="none" strike="noStrike" cap="none">
                <a:solidFill>
                  <a:srgbClr val="000000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 panose="020B0703050203000203"/>
              <a:buNone/>
              <a:defRPr sz="1800" b="0" i="0" u="none" strike="noStrike" cap="none">
                <a:solidFill>
                  <a:srgbClr val="000000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 panose="020B0703050203000203"/>
              <a:buNone/>
              <a:defRPr sz="1800" b="0" i="0" u="none" strike="noStrike" cap="none">
                <a:solidFill>
                  <a:srgbClr val="000000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 panose="020B0703050203000203"/>
              <a:buNone/>
              <a:defRPr sz="1800" b="0" i="0" u="none" strike="noStrike" cap="none">
                <a:solidFill>
                  <a:srgbClr val="000000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 panose="020B0703050203000203"/>
              <a:buNone/>
              <a:defRPr sz="1800" b="0" i="0" u="none" strike="noStrike" cap="none">
                <a:solidFill>
                  <a:srgbClr val="000000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 panose="020B0703050203000203"/>
              <a:buNone/>
              <a:defRPr sz="1800" b="0" i="0" u="none" strike="noStrike" cap="none">
                <a:solidFill>
                  <a:srgbClr val="000000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 panose="020B0703050203000203"/>
              <a:buNone/>
              <a:defRPr sz="1800" b="0" i="0" u="none" strike="noStrike" cap="none">
                <a:solidFill>
                  <a:srgbClr val="000000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 panose="020B0703050203000203"/>
              <a:buNone/>
              <a:defRPr sz="1800" b="0" i="0" u="none" strike="noStrike" cap="none">
                <a:solidFill>
                  <a:srgbClr val="000000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9pPr>
          </a:lstStyle>
          <a:p>
            <a:endParaRPr/>
          </a:p>
        </p:txBody>
      </p:sp>
      <p:sp>
        <p:nvSpPr>
          <p:cNvPr id="85" name="Google Shape;85;p24"/>
          <p:cNvSpPr txBox="1">
            <a:spLocks noGrp="1"/>
          </p:cNvSpPr>
          <p:nvPr>
            <p:ph type="subTitle" idx="1"/>
          </p:nvPr>
        </p:nvSpPr>
        <p:spPr>
          <a:xfrm>
            <a:off x="540000" y="1260000"/>
            <a:ext cx="38520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6" name="Google Shape;86;p24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>
            <a:endParaRPr/>
          </a:p>
        </p:txBody>
      </p:sp>
      <p:pic>
        <p:nvPicPr>
          <p:cNvPr id="87" name="Google Shape;87;p24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24"/>
          <p:cNvSpPr txBox="1">
            <a:spLocks noGrp="1"/>
          </p:cNvSpPr>
          <p:nvPr>
            <p:ph type="subTitle" idx="3"/>
          </p:nvPr>
        </p:nvSpPr>
        <p:spPr>
          <a:xfrm>
            <a:off x="4752000" y="1260000"/>
            <a:ext cx="38520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 2">
  <p:cSld name="1_Title slide 5_2_1_14">
    <p:bg>
      <p:bgPr>
        <a:solidFill>
          <a:schemeClr val="lt1"/>
        </a:solidFill>
        <a:effectLst/>
      </p:bgPr>
    </p:bg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4" name="Google Shape;594;g17c2f5b11b9_0_311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595" name="Google Shape;595;g17c2f5b11b9_0_311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None/>
              <a:defRPr sz="1000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 panose="020B0503050203000203"/>
              <a:buNone/>
              <a:defRPr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 panose="020B0503050203000203"/>
              <a:buNone/>
              <a:defRPr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 panose="020B0503050203000203"/>
              <a:buNone/>
              <a:defRPr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 panose="020B0503050203000203"/>
              <a:buNone/>
              <a:defRPr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 panose="020B0503050203000203"/>
              <a:buNone/>
              <a:defRPr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 panose="020B0503050203000203"/>
              <a:buNone/>
              <a:defRPr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 panose="020B0503050203000203"/>
              <a:buNone/>
              <a:defRPr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 panose="020B0503050203000203"/>
              <a:buNone/>
              <a:defRPr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 3">
  <p:cSld name="1_Title slide 5_2_1_15">
    <p:bg>
      <p:bgPr>
        <a:solidFill>
          <a:schemeClr val="lt1"/>
        </a:solidFill>
        <a:effectLst/>
      </p:bgPr>
    </p:bg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7" name="Google Shape;597;g17c2f5b11b9_0_314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598" name="Google Shape;598;g17c2f5b11b9_0_314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None/>
              <a:defRPr sz="1000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 panose="020B0503050203000203"/>
              <a:buNone/>
              <a:defRPr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 panose="020B0503050203000203"/>
              <a:buNone/>
              <a:defRPr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 panose="020B0503050203000203"/>
              <a:buNone/>
              <a:defRPr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 panose="020B0503050203000203"/>
              <a:buNone/>
              <a:defRPr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 panose="020B0503050203000203"/>
              <a:buNone/>
              <a:defRPr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 panose="020B0503050203000203"/>
              <a:buNone/>
              <a:defRPr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 panose="020B0503050203000203"/>
              <a:buNone/>
              <a:defRPr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 panose="020B0503050203000203"/>
              <a:buNone/>
              <a:defRPr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Пустой слайд 1">
  <p:cSld name="1_Title slide 5_2_1_12_2">
    <p:bg>
      <p:bgPr>
        <a:solidFill>
          <a:schemeClr val="lt1"/>
        </a:solidFill>
        <a:effectLst/>
      </p:bgPr>
    </p:bg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17c2f5b11b9_0_317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>
            <a:endParaRPr/>
          </a:p>
        </p:txBody>
      </p:sp>
      <p:pic>
        <p:nvPicPr>
          <p:cNvPr id="601" name="Google Shape;601;g17c2f5b11b9_0_317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Пустой слайд (бежевый фон слева)">
  <p:cSld name="1_Title slide 5_2_1_12_1">
    <p:bg>
      <p:bgPr>
        <a:solidFill>
          <a:schemeClr val="lt1"/>
        </a:soli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5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91" name="Google Shape;91;p25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4032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>
            <a:endParaRPr/>
          </a:p>
        </p:txBody>
      </p:sp>
      <p:pic>
        <p:nvPicPr>
          <p:cNvPr id="92" name="Google Shape;92;p25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Пустой слайд (бежевый фон справа)">
  <p:cSld name="1_Title slide 5_2_1_12_1_1">
    <p:bg>
      <p:bgPr>
        <a:solidFill>
          <a:schemeClr val="lt1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6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95" name="Google Shape;95;p26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4032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>
            <a:endParaRPr/>
          </a:p>
        </p:txBody>
      </p:sp>
      <p:pic>
        <p:nvPicPr>
          <p:cNvPr id="96" name="Google Shape;96;p26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(текст слева)">
  <p:cSld name="CUSTOM_2_1">
    <p:bg>
      <p:bgPr>
        <a:solidFill>
          <a:srgbClr val="252525"/>
        </a:solid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27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-1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27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27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>
            <a:endParaRPr/>
          </a:p>
        </p:txBody>
      </p:sp>
      <p:sp>
        <p:nvSpPr>
          <p:cNvPr id="101" name="Google Shape;101;p27"/>
          <p:cNvSpPr txBox="1">
            <a:spLocks noGrp="1"/>
          </p:cNvSpPr>
          <p:nvPr>
            <p:ph type="title"/>
          </p:nvPr>
        </p:nvSpPr>
        <p:spPr>
          <a:xfrm>
            <a:off x="540000" y="12957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 panose="020B05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7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7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7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7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7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7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7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7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(текст по центру)">
  <p:cSld name="CUSTOM_2_1_5">
    <p:bg>
      <p:bgPr>
        <a:solidFill>
          <a:srgbClr val="8D46F6"/>
        </a:solid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28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28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28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>
            <a:endParaRPr/>
          </a:p>
        </p:txBody>
      </p:sp>
      <p:sp>
        <p:nvSpPr>
          <p:cNvPr id="106" name="Google Shape;106;p28"/>
          <p:cNvSpPr txBox="1">
            <a:spLocks noGrp="1"/>
          </p:cNvSpPr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 panose="020B05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7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7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7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7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7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7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7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7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(текст по центру)">
  <p:cSld name="CUSTOM_2_1_5_1">
    <p:bg>
      <p:bgPr>
        <a:solidFill>
          <a:srgbClr val="5DB560"/>
        </a:solid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29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29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9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>
            <a:endParaRPr/>
          </a:p>
        </p:txBody>
      </p:sp>
      <p:sp>
        <p:nvSpPr>
          <p:cNvPr id="111" name="Google Shape;111;p29"/>
          <p:cNvSpPr txBox="1">
            <a:spLocks noGrp="1"/>
          </p:cNvSpPr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 panose="020B05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7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7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7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7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7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7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7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7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(текст по центру)">
  <p:cSld name="CUSTOM_2_1_4">
    <p:bg>
      <p:bgPr>
        <a:solidFill>
          <a:srgbClr val="252525"/>
        </a:solid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30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-5"/>
            <a:ext cx="9144003" cy="5143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30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30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>
            <a:endParaRPr/>
          </a:p>
        </p:txBody>
      </p:sp>
      <p:sp>
        <p:nvSpPr>
          <p:cNvPr id="116" name="Google Shape;116;p30"/>
          <p:cNvSpPr txBox="1">
            <a:spLocks noGrp="1"/>
          </p:cNvSpPr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 panose="020B0503050203000203"/>
              <a:buNone/>
              <a:defRPr sz="2400" b="0" i="0" u="none" strike="noStrike" cap="none"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 panose="020B0703050203000203"/>
              <a:buNone/>
              <a:defRPr sz="2400" b="0" i="0" u="none" strike="noStrike" cap="none">
                <a:solidFill>
                  <a:schemeClr val="lt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 panose="020B0703050203000203"/>
              <a:buNone/>
              <a:defRPr sz="2400" b="0" i="0" u="none" strike="noStrike" cap="none">
                <a:solidFill>
                  <a:schemeClr val="lt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 panose="020B0703050203000203"/>
              <a:buNone/>
              <a:defRPr sz="2400" b="0" i="0" u="none" strike="noStrike" cap="none">
                <a:solidFill>
                  <a:schemeClr val="lt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 panose="020B0703050203000203"/>
              <a:buNone/>
              <a:defRPr sz="2400" b="0" i="0" u="none" strike="noStrike" cap="none">
                <a:solidFill>
                  <a:schemeClr val="lt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 panose="020B0703050203000203"/>
              <a:buNone/>
              <a:defRPr sz="2400" b="0" i="0" u="none" strike="noStrike" cap="none">
                <a:solidFill>
                  <a:schemeClr val="lt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 panose="020B0703050203000203"/>
              <a:buNone/>
              <a:defRPr sz="2400" b="0" i="0" u="none" strike="noStrike" cap="none">
                <a:solidFill>
                  <a:schemeClr val="lt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 panose="020B0703050203000203"/>
              <a:buNone/>
              <a:defRPr sz="2400" b="0" i="0" u="none" strike="noStrike" cap="none">
                <a:solidFill>
                  <a:schemeClr val="lt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 panose="020B0703050203000203"/>
              <a:buNone/>
              <a:defRPr sz="2400" b="0" i="0" u="none" strike="noStrike" cap="none">
                <a:solidFill>
                  <a:schemeClr val="lt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&quot;вопросы?&quot;">
  <p:cSld name="CUSTOM_2_1_4_1">
    <p:bg>
      <p:bgPr>
        <a:solidFill>
          <a:srgbClr val="252525"/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31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31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-вопрос">
  <p:cSld name="CUSTOM_2_1_4_1_1">
    <p:bg>
      <p:bgPr>
        <a:solidFill>
          <a:srgbClr val="252525"/>
        </a:solid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32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32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32"/>
          <p:cNvSpPr txBox="1">
            <a:spLocks noGrp="1"/>
          </p:cNvSpPr>
          <p:nvPr>
            <p:ph type="title"/>
          </p:nvPr>
        </p:nvSpPr>
        <p:spPr>
          <a:xfrm>
            <a:off x="540000" y="2268150"/>
            <a:ext cx="8064000" cy="6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 panose="020B0503050203000203"/>
              <a:buNone/>
              <a:defRPr sz="2400" b="0" i="0" u="none" strike="noStrike" cap="none"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 panose="020B0703050203000203"/>
              <a:buNone/>
              <a:defRPr sz="2400" b="0" i="0" u="none" strike="noStrike" cap="none">
                <a:solidFill>
                  <a:schemeClr val="lt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 panose="020B0703050203000203"/>
              <a:buNone/>
              <a:defRPr sz="2400" b="0" i="0" u="none" strike="noStrike" cap="none">
                <a:solidFill>
                  <a:schemeClr val="lt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 panose="020B0703050203000203"/>
              <a:buNone/>
              <a:defRPr sz="2400" b="0" i="0" u="none" strike="noStrike" cap="none">
                <a:solidFill>
                  <a:schemeClr val="lt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 panose="020B0703050203000203"/>
              <a:buNone/>
              <a:defRPr sz="2400" b="0" i="0" u="none" strike="noStrike" cap="none">
                <a:solidFill>
                  <a:schemeClr val="lt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 panose="020B0703050203000203"/>
              <a:buNone/>
              <a:defRPr sz="2400" b="0" i="0" u="none" strike="noStrike" cap="none">
                <a:solidFill>
                  <a:schemeClr val="lt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 panose="020B0703050203000203"/>
              <a:buNone/>
              <a:defRPr sz="2400" b="0" i="0" u="none" strike="noStrike" cap="none">
                <a:solidFill>
                  <a:schemeClr val="lt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 panose="020B0703050203000203"/>
              <a:buNone/>
              <a:defRPr sz="2400" b="0" i="0" u="none" strike="noStrike" cap="none">
                <a:solidFill>
                  <a:schemeClr val="lt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 panose="020B0703050203000203"/>
              <a:buNone/>
              <a:defRPr sz="2400" b="0" i="0" u="none" strike="noStrike" cap="none">
                <a:solidFill>
                  <a:schemeClr val="lt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9pPr>
          </a:lstStyle>
          <a:p>
            <a:endParaRPr/>
          </a:p>
        </p:txBody>
      </p:sp>
      <p:sp>
        <p:nvSpPr>
          <p:cNvPr id="124" name="Google Shape;124;p32"/>
          <p:cNvSpPr txBox="1">
            <a:spLocks noGrp="1"/>
          </p:cNvSpPr>
          <p:nvPr>
            <p:ph type="title" idx="2"/>
          </p:nvPr>
        </p:nvSpPr>
        <p:spPr>
          <a:xfrm>
            <a:off x="540000" y="1956250"/>
            <a:ext cx="80640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 panose="020B0703050203000203"/>
              <a:buNone/>
              <a:defRPr sz="1200" b="0" i="0" u="none" strike="noStrike" cap="none">
                <a:solidFill>
                  <a:schemeClr val="dk2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 panose="020B0703050203000203"/>
              <a:buNone/>
              <a:defRPr sz="1200" b="0" i="0" u="none" strike="noStrike" cap="none">
                <a:solidFill>
                  <a:schemeClr val="dk2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 panose="020B0703050203000203"/>
              <a:buNone/>
              <a:defRPr sz="1200" b="0" i="0" u="none" strike="noStrike" cap="none">
                <a:solidFill>
                  <a:schemeClr val="dk2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 panose="020B0703050203000203"/>
              <a:buNone/>
              <a:defRPr sz="1200" b="0" i="0" u="none" strike="noStrike" cap="none">
                <a:solidFill>
                  <a:schemeClr val="dk2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 panose="020B0703050203000203"/>
              <a:buNone/>
              <a:defRPr sz="1200" b="0" i="0" u="none" strike="noStrike" cap="none">
                <a:solidFill>
                  <a:schemeClr val="dk2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 panose="020B0703050203000203"/>
              <a:buNone/>
              <a:defRPr sz="1200" b="0" i="0" u="none" strike="noStrike" cap="none">
                <a:solidFill>
                  <a:schemeClr val="dk2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 panose="020B0703050203000203"/>
              <a:buNone/>
              <a:defRPr sz="1200" b="0" i="0" u="none" strike="noStrike" cap="none">
                <a:solidFill>
                  <a:schemeClr val="dk2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 panose="020B0703050203000203"/>
              <a:buNone/>
              <a:defRPr sz="1200" b="0" i="0" u="none" strike="noStrike" cap="none">
                <a:solidFill>
                  <a:schemeClr val="dk2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2">
  <p:cSld name="CUSTOM_2_1_2">
    <p:bg>
      <p:bgPr>
        <a:solidFill>
          <a:srgbClr val="8D46F6"/>
        </a:solidFill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33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33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>
            <a:endParaRPr/>
          </a:p>
        </p:txBody>
      </p:sp>
      <p:sp>
        <p:nvSpPr>
          <p:cNvPr id="128" name="Google Shape;128;p33"/>
          <p:cNvSpPr txBox="1">
            <a:spLocks noGrp="1"/>
          </p:cNvSpPr>
          <p:nvPr>
            <p:ph type="title"/>
          </p:nvPr>
        </p:nvSpPr>
        <p:spPr>
          <a:xfrm>
            <a:off x="540000" y="12957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 panose="020B05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7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7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7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7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7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7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7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7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9pPr>
          </a:lstStyle>
          <a:p>
            <a:endParaRPr/>
          </a:p>
        </p:txBody>
      </p:sp>
      <p:pic>
        <p:nvPicPr>
          <p:cNvPr id="129" name="Google Shape;129;p33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Пустой слайд">
  <p:cSld name="1_Title slide 5_2_1_12">
    <p:bg>
      <p:bgPr>
        <a:solidFill>
          <a:schemeClr val="lt1"/>
        </a:soli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4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>
            <a:endParaRPr/>
          </a:p>
        </p:txBody>
      </p:sp>
      <p:pic>
        <p:nvPicPr>
          <p:cNvPr id="13" name="Google Shape;13;p14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2 1">
  <p:cSld name="CUSTOM_2_1_2_1">
    <p:bg>
      <p:bgPr>
        <a:solidFill>
          <a:schemeClr val="lt1"/>
        </a:solidFill>
        <a:effectLst/>
      </p:bgPr>
    </p:bg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34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34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>
            <a:endParaRPr/>
          </a:p>
        </p:txBody>
      </p:sp>
      <p:pic>
        <p:nvPicPr>
          <p:cNvPr id="133" name="Google Shape;133;p34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34"/>
          <p:cNvSpPr txBox="1">
            <a:spLocks noGrp="1"/>
          </p:cNvSpPr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 panose="020B0503050203000203"/>
              <a:buNone/>
              <a:defRPr sz="3600" b="0" i="0" u="none" strike="noStrike" cap="none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7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7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7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7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7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7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7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7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9pPr>
          </a:lstStyle>
          <a:p>
            <a:endParaRPr/>
          </a:p>
        </p:txBody>
      </p:sp>
      <p:pic>
        <p:nvPicPr>
          <p:cNvPr id="135" name="Google Shape;135;p34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Заголовок в одну строку">
  <p:cSld name="1_Title slide 5_2_1_2_1_2">
    <p:bg>
      <p:bgPr>
        <a:solidFill>
          <a:schemeClr val="lt1"/>
        </a:solidFill>
        <a:effectLst/>
      </p:bgPr>
    </p:bg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5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>
            <a:endParaRPr/>
          </a:p>
        </p:txBody>
      </p:sp>
      <p:sp>
        <p:nvSpPr>
          <p:cNvPr id="138" name="Google Shape;138;p35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38556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 panose="020B0703050203000203"/>
              <a:buNone/>
              <a:defRPr sz="1800" b="0" i="0" u="none" strike="noStrike" cap="none">
                <a:solidFill>
                  <a:srgbClr val="000000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 panose="020B0703050203000203"/>
              <a:buNone/>
              <a:defRPr sz="2400" b="0" i="0" u="none" strike="noStrike" cap="none">
                <a:solidFill>
                  <a:srgbClr val="000000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 panose="020B0703050203000203"/>
              <a:buNone/>
              <a:defRPr sz="2400" b="0" i="0" u="none" strike="noStrike" cap="none">
                <a:solidFill>
                  <a:srgbClr val="000000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 panose="020B0703050203000203"/>
              <a:buNone/>
              <a:defRPr sz="2400" b="0" i="0" u="none" strike="noStrike" cap="none">
                <a:solidFill>
                  <a:srgbClr val="000000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 panose="020B0703050203000203"/>
              <a:buNone/>
              <a:defRPr sz="2400" b="0" i="0" u="none" strike="noStrike" cap="none">
                <a:solidFill>
                  <a:srgbClr val="000000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 panose="020B0703050203000203"/>
              <a:buNone/>
              <a:defRPr sz="2400" b="0" i="0" u="none" strike="noStrike" cap="none">
                <a:solidFill>
                  <a:srgbClr val="000000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 panose="020B0703050203000203"/>
              <a:buNone/>
              <a:defRPr sz="2400" b="0" i="0" u="none" strike="noStrike" cap="none">
                <a:solidFill>
                  <a:srgbClr val="000000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 panose="020B0703050203000203"/>
              <a:buNone/>
              <a:defRPr sz="2400" b="0" i="0" u="none" strike="noStrike" cap="none">
                <a:solidFill>
                  <a:srgbClr val="000000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 panose="020B0703050203000203"/>
              <a:buNone/>
              <a:defRPr sz="2400" b="0" i="0" u="none" strike="noStrike" cap="none">
                <a:solidFill>
                  <a:srgbClr val="000000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9pPr>
          </a:lstStyle>
          <a:p>
            <a:endParaRPr/>
          </a:p>
        </p:txBody>
      </p:sp>
      <p:sp>
        <p:nvSpPr>
          <p:cNvPr id="139" name="Google Shape;139;p35"/>
          <p:cNvSpPr txBox="1">
            <a:spLocks noGrp="1"/>
          </p:cNvSpPr>
          <p:nvPr>
            <p:ph type="subTitle" idx="2"/>
          </p:nvPr>
        </p:nvSpPr>
        <p:spPr>
          <a:xfrm>
            <a:off x="540000" y="11844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pic>
        <p:nvPicPr>
          <p:cNvPr id="140" name="Google Shape;140;p35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 1">
  <p:cSld name="1_Title slide 5_2_1_5">
    <p:bg>
      <p:bgPr>
        <a:solidFill>
          <a:schemeClr val="lt1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6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">
  <p:cSld name="1_Title slide 5_2_1_13">
    <p:bg>
      <p:bgPr>
        <a:solidFill>
          <a:schemeClr val="lt1"/>
        </a:solidFill>
        <a:effectLst/>
      </p:bgPr>
    </p:bg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37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37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 2">
  <p:cSld name="1_Title slide 5_2_1_14">
    <p:bg>
      <p:bgPr>
        <a:solidFill>
          <a:schemeClr val="lt1"/>
        </a:solidFill>
        <a:effectLst/>
      </p:bgPr>
    </p:bg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38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38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 3">
  <p:cSld name="1_Title slide 5_2_1_15">
    <p:bg>
      <p:bgPr>
        <a:solidFill>
          <a:schemeClr val="lt1"/>
        </a:solidFill>
        <a:effectLst/>
      </p:bgPr>
    </p:bg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39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39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8"/>
          <p:cNvSpPr txBox="1">
            <a:spLocks noGrp="1"/>
          </p:cNvSpPr>
          <p:nvPr>
            <p:ph type="title"/>
          </p:nvPr>
        </p:nvSpPr>
        <p:spPr>
          <a:xfrm>
            <a:off x="577575" y="981527"/>
            <a:ext cx="7989000" cy="4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2900" b="1" i="0" u="none" strike="noStrike" cap="none">
                <a:solidFill>
                  <a:srgbClr val="1D1D1B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55" name="Google Shape;155;p18"/>
          <p:cNvSpPr txBox="1">
            <a:spLocks noGrp="1"/>
          </p:cNvSpPr>
          <p:nvPr>
            <p:ph type="body" idx="1"/>
          </p:nvPr>
        </p:nvSpPr>
        <p:spPr>
          <a:xfrm>
            <a:off x="540515" y="1675742"/>
            <a:ext cx="8062800" cy="30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●"/>
              <a:defRPr sz="1400" b="0" i="0" u="none" strike="noStrike" cap="none">
                <a:solidFill>
                  <a:srgbClr val="1D1D1B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○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■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●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○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■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●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○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■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56" name="Google Shape;156;p18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57" name="Google Shape;157;p18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58" name="Google Shape;158;p18"/>
          <p:cNvSpPr txBox="1">
            <a:spLocks noGrp="1"/>
          </p:cNvSpPr>
          <p:nvPr>
            <p:ph type="sldNum" idx="12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Arial" panose="020B0604020202020204"/>
              <a:buNone/>
              <a:defRPr sz="8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Arial" panose="020B0604020202020204"/>
              <a:buNone/>
              <a:defRPr sz="8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Arial" panose="020B0604020202020204"/>
              <a:buNone/>
              <a:defRPr sz="8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Arial" panose="020B0604020202020204"/>
              <a:buNone/>
              <a:defRPr sz="8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Arial" panose="020B0604020202020204"/>
              <a:buNone/>
              <a:defRPr sz="8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Arial" panose="020B0604020202020204"/>
              <a:buNone/>
              <a:defRPr sz="8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Arial" panose="020B0604020202020204"/>
              <a:buNone/>
              <a:defRPr sz="8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Arial" panose="020B0604020202020204"/>
              <a:buNone/>
              <a:defRPr sz="8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Arial" panose="020B0604020202020204"/>
              <a:buNone/>
              <a:defRPr sz="8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Титульный слайд (фиолетовый фон)">
  <p:cSld name="1_Title slide 5_2_1">
    <p:bg>
      <p:bgPr>
        <a:solidFill>
          <a:srgbClr val="252525"/>
        </a:solidFill>
        <a:effectLst/>
      </p:bgPr>
    </p:bg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40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7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 panose="020B0703050203000203"/>
              <a:buNone/>
              <a:defRPr sz="3600" b="0" i="0" u="none" strike="noStrike" cap="none">
                <a:solidFill>
                  <a:schemeClr val="dk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 panose="020B0703050203000203"/>
              <a:buNone/>
              <a:defRPr sz="3600" b="0" i="0" u="none" strike="noStrike" cap="none">
                <a:solidFill>
                  <a:schemeClr val="dk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 panose="020B0703050203000203"/>
              <a:buNone/>
              <a:defRPr sz="3600" b="0" i="0" u="none" strike="noStrike" cap="none">
                <a:solidFill>
                  <a:schemeClr val="dk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 panose="020B0703050203000203"/>
              <a:buNone/>
              <a:defRPr sz="3600" b="0" i="0" u="none" strike="noStrike" cap="none">
                <a:solidFill>
                  <a:schemeClr val="dk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 panose="020B0703050203000203"/>
              <a:buNone/>
              <a:defRPr sz="3600" b="0" i="0" u="none" strike="noStrike" cap="none">
                <a:solidFill>
                  <a:schemeClr val="dk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 panose="020B0703050203000203"/>
              <a:buNone/>
              <a:defRPr sz="3600" b="0" i="0" u="none" strike="noStrike" cap="none">
                <a:solidFill>
                  <a:schemeClr val="dk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 panose="020B0703050203000203"/>
              <a:buNone/>
              <a:defRPr sz="3600" b="0" i="0" u="none" strike="noStrike" cap="none">
                <a:solidFill>
                  <a:schemeClr val="dk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 panose="020B0703050203000203"/>
              <a:buNone/>
              <a:defRPr sz="3600" b="0" i="0" u="none" strike="noStrike" cap="none">
                <a:solidFill>
                  <a:schemeClr val="dk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9pPr>
          </a:lstStyle>
          <a:p>
            <a:endParaRPr/>
          </a:p>
        </p:txBody>
      </p:sp>
      <p:sp>
        <p:nvSpPr>
          <p:cNvPr id="161" name="Google Shape;161;p40"/>
          <p:cNvSpPr txBox="1">
            <a:spLocks noGrp="1"/>
          </p:cNvSpPr>
          <p:nvPr>
            <p:ph type="subTitle" idx="1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>
            <a:endParaRPr/>
          </a:p>
        </p:txBody>
      </p:sp>
      <p:pic>
        <p:nvPicPr>
          <p:cNvPr id="162" name="Google Shape;162;p40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540000" y="360000"/>
            <a:ext cx="1611100" cy="2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40"/>
          <p:cNvSpPr/>
          <p:nvPr/>
        </p:nvSpPr>
        <p:spPr>
          <a:xfrm>
            <a:off x="4979150" y="0"/>
            <a:ext cx="41649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Титульный слайд (зеленый фон)">
  <p:cSld name="1_Title slide 5_2_1_16">
    <p:bg>
      <p:bgPr>
        <a:solidFill>
          <a:srgbClr val="252525"/>
        </a:solidFill>
        <a:effectLst/>
      </p:bgPr>
    </p:bg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41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7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 panose="020B0703050203000203"/>
              <a:buNone/>
              <a:defRPr sz="3600" b="0" i="0" u="none" strike="noStrike" cap="none">
                <a:solidFill>
                  <a:schemeClr val="dk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 panose="020B0703050203000203"/>
              <a:buNone/>
              <a:defRPr sz="3600" b="0" i="0" u="none" strike="noStrike" cap="none">
                <a:solidFill>
                  <a:schemeClr val="dk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 panose="020B0703050203000203"/>
              <a:buNone/>
              <a:defRPr sz="3600" b="0" i="0" u="none" strike="noStrike" cap="none">
                <a:solidFill>
                  <a:schemeClr val="dk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 panose="020B0703050203000203"/>
              <a:buNone/>
              <a:defRPr sz="3600" b="0" i="0" u="none" strike="noStrike" cap="none">
                <a:solidFill>
                  <a:schemeClr val="dk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 panose="020B0703050203000203"/>
              <a:buNone/>
              <a:defRPr sz="3600" b="0" i="0" u="none" strike="noStrike" cap="none">
                <a:solidFill>
                  <a:schemeClr val="dk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 panose="020B0703050203000203"/>
              <a:buNone/>
              <a:defRPr sz="3600" b="0" i="0" u="none" strike="noStrike" cap="none">
                <a:solidFill>
                  <a:schemeClr val="dk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 panose="020B0703050203000203"/>
              <a:buNone/>
              <a:defRPr sz="3600" b="0" i="0" u="none" strike="noStrike" cap="none">
                <a:solidFill>
                  <a:schemeClr val="dk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 panose="020B0703050203000203"/>
              <a:buNone/>
              <a:defRPr sz="3600" b="0" i="0" u="none" strike="noStrike" cap="none">
                <a:solidFill>
                  <a:schemeClr val="dk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9pPr>
          </a:lstStyle>
          <a:p>
            <a:endParaRPr/>
          </a:p>
        </p:txBody>
      </p:sp>
      <p:sp>
        <p:nvSpPr>
          <p:cNvPr id="166" name="Google Shape;166;p41"/>
          <p:cNvSpPr txBox="1">
            <a:spLocks noGrp="1"/>
          </p:cNvSpPr>
          <p:nvPr>
            <p:ph type="subTitle" idx="1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>
            <a:endParaRPr/>
          </a:p>
        </p:txBody>
      </p:sp>
      <p:pic>
        <p:nvPicPr>
          <p:cNvPr id="167" name="Google Shape;167;p41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540000" y="360000"/>
            <a:ext cx="1611100" cy="2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41"/>
          <p:cNvSpPr/>
          <p:nvPr/>
        </p:nvSpPr>
        <p:spPr>
          <a:xfrm>
            <a:off x="4979150" y="0"/>
            <a:ext cx="41649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Карточка преподавателя">
  <p:cSld name="1_Title slide 5_2_1_2_1_1_1">
    <p:bg>
      <p:bgPr>
        <a:solidFill>
          <a:schemeClr val="lt1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42"/>
          <p:cNvSpPr txBox="1">
            <a:spLocks noGrp="1"/>
          </p:cNvSpPr>
          <p:nvPr>
            <p:ph type="title"/>
          </p:nvPr>
        </p:nvSpPr>
        <p:spPr>
          <a:xfrm>
            <a:off x="3805200" y="7200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 panose="020B0703050203000203"/>
              <a:buNone/>
              <a:defRPr sz="2400" b="0" i="0" u="none" strike="noStrike" cap="none">
                <a:solidFill>
                  <a:srgbClr val="000000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 panose="020B0703050203000203"/>
              <a:buNone/>
              <a:defRPr sz="2600" b="0" i="0" u="none" strike="noStrike" cap="none">
                <a:solidFill>
                  <a:srgbClr val="000000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 panose="020B0703050203000203"/>
              <a:buNone/>
              <a:defRPr sz="2600" b="0" i="0" u="none" strike="noStrike" cap="none">
                <a:solidFill>
                  <a:srgbClr val="000000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 panose="020B0703050203000203"/>
              <a:buNone/>
              <a:defRPr sz="2600" b="0" i="0" u="none" strike="noStrike" cap="none">
                <a:solidFill>
                  <a:srgbClr val="000000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 panose="020B0703050203000203"/>
              <a:buNone/>
              <a:defRPr sz="2600" b="0" i="0" u="none" strike="noStrike" cap="none">
                <a:solidFill>
                  <a:srgbClr val="000000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 panose="020B0703050203000203"/>
              <a:buNone/>
              <a:defRPr sz="2600" b="0" i="0" u="none" strike="noStrike" cap="none">
                <a:solidFill>
                  <a:srgbClr val="000000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 panose="020B0703050203000203"/>
              <a:buNone/>
              <a:defRPr sz="2600" b="0" i="0" u="none" strike="noStrike" cap="none">
                <a:solidFill>
                  <a:srgbClr val="000000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 panose="020B0703050203000203"/>
              <a:buNone/>
              <a:defRPr sz="2600" b="0" i="0" u="none" strike="noStrike" cap="none">
                <a:solidFill>
                  <a:srgbClr val="000000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 panose="020B0703050203000203"/>
              <a:buNone/>
              <a:defRPr sz="2600" b="0" i="0" u="none" strike="noStrike" cap="none">
                <a:solidFill>
                  <a:srgbClr val="000000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9pPr>
          </a:lstStyle>
          <a:p>
            <a:endParaRPr/>
          </a:p>
        </p:txBody>
      </p:sp>
      <p:sp>
        <p:nvSpPr>
          <p:cNvPr id="171" name="Google Shape;171;p42"/>
          <p:cNvSpPr txBox="1">
            <a:spLocks noGrp="1"/>
          </p:cNvSpPr>
          <p:nvPr>
            <p:ph type="subTitle" idx="1"/>
          </p:nvPr>
        </p:nvSpPr>
        <p:spPr>
          <a:xfrm>
            <a:off x="3805200" y="1122600"/>
            <a:ext cx="47988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72" name="Google Shape;172;p42"/>
          <p:cNvSpPr txBox="1">
            <a:spLocks noGrp="1"/>
          </p:cNvSpPr>
          <p:nvPr>
            <p:ph type="subTitle" idx="2"/>
          </p:nvPr>
        </p:nvSpPr>
        <p:spPr>
          <a:xfrm>
            <a:off x="3805200" y="15987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73" name="Google Shape;173;p42"/>
          <p:cNvSpPr txBox="1">
            <a:spLocks noGrp="1"/>
          </p:cNvSpPr>
          <p:nvPr>
            <p:ph type="body" idx="3"/>
          </p:nvPr>
        </p:nvSpPr>
        <p:spPr>
          <a:xfrm>
            <a:off x="3805200" y="2275800"/>
            <a:ext cx="3996300" cy="22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 panose="020B0503050203000203"/>
              <a:buChar char="●"/>
              <a:defRPr sz="1400" b="0" i="0" u="none" strike="noStrike" cap="none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 panose="020B0503050203000203"/>
              <a:buChar char="○"/>
              <a:defRPr sz="1400" b="0" i="0" u="none" strike="noStrike" cap="none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 panose="020B0503050203000203"/>
              <a:buChar char="■"/>
              <a:defRPr sz="1400" b="0" i="0" u="none" strike="noStrike" cap="none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 panose="020B0503050203000203"/>
              <a:buChar char="●"/>
              <a:defRPr sz="1400" b="0" i="0" u="none" strike="noStrike" cap="none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 panose="020B0503050203000203"/>
              <a:buChar char="○"/>
              <a:defRPr sz="1400" b="0" i="0" u="none" strike="noStrike" cap="none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 panose="020B0503050203000203"/>
              <a:buChar char="■"/>
              <a:defRPr sz="1400" b="0" i="0" u="none" strike="noStrike" cap="none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 panose="020B0503050203000203"/>
              <a:buChar char="●"/>
              <a:defRPr sz="1400" b="0" i="0" u="none" strike="noStrike" cap="none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 panose="020B0503050203000203"/>
              <a:buChar char="○"/>
              <a:defRPr sz="1400" b="0" i="0" u="none" strike="noStrike" cap="none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 panose="020B0503050203000203"/>
              <a:buChar char="■"/>
              <a:defRPr sz="1400" b="0" i="0" u="none" strike="noStrike" cap="none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>
            <a:endParaRPr/>
          </a:p>
        </p:txBody>
      </p:sp>
      <p:pic>
        <p:nvPicPr>
          <p:cNvPr id="174" name="Google Shape;174;p42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42"/>
          <p:cNvSpPr txBox="1">
            <a:spLocks noGrp="1"/>
          </p:cNvSpPr>
          <p:nvPr>
            <p:ph type="subTitle" idx="4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2 1 1 1">
  <p:cSld name="CUSTOM_2_1_2_1_1_1">
    <p:bg>
      <p:bgPr>
        <a:solidFill>
          <a:schemeClr val="lt1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5;p15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15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>
            <a:endParaRPr/>
          </a:p>
        </p:txBody>
      </p:sp>
      <p:pic>
        <p:nvPicPr>
          <p:cNvPr id="17" name="Google Shape;17;p15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15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15"/>
          <p:cNvSpPr txBox="1">
            <a:spLocks noGrp="1"/>
          </p:cNvSpPr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 panose="020B0503050203000203"/>
              <a:buNone/>
              <a:defRPr sz="3600" b="0" i="0" u="none" strike="noStrike" cap="none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7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7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7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7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7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7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7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7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План курса">
  <p:cSld name="1_Title slide 5_2_1_4_1_1_1_1">
    <p:bg>
      <p:bgPr>
        <a:solidFill>
          <a:schemeClr val="lt1"/>
        </a:solidFill>
        <a:effectLst/>
      </p:bgPr>
    </p:bg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43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 panose="020B0703050203000203"/>
              <a:buNone/>
              <a:defRPr sz="1800" b="0" i="0" u="none" strike="noStrike" cap="none">
                <a:solidFill>
                  <a:srgbClr val="000000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 panose="020B0503050203000203"/>
              <a:buNone/>
              <a:defRPr sz="2400" b="1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 panose="020B0503050203000203"/>
              <a:buNone/>
              <a:defRPr sz="2400" b="1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 panose="020B0503050203000203"/>
              <a:buNone/>
              <a:defRPr sz="2400" b="1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 panose="020B0503050203000203"/>
              <a:buNone/>
              <a:defRPr sz="2400" b="1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 panose="020B0503050203000203"/>
              <a:buNone/>
              <a:defRPr sz="2400" b="1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 panose="020B0503050203000203"/>
              <a:buNone/>
              <a:defRPr sz="2400" b="1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 panose="020B0503050203000203"/>
              <a:buNone/>
              <a:defRPr sz="2400" b="1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 panose="020B0503050203000203"/>
              <a:buNone/>
              <a:defRPr sz="2400" b="1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>
            <a:endParaRPr/>
          </a:p>
        </p:txBody>
      </p:sp>
      <p:sp>
        <p:nvSpPr>
          <p:cNvPr id="178" name="Google Shape;178;p43"/>
          <p:cNvSpPr txBox="1">
            <a:spLocks noGrp="1"/>
          </p:cNvSpPr>
          <p:nvPr>
            <p:ph type="subTitle" idx="1"/>
          </p:nvPr>
        </p:nvSpPr>
        <p:spPr>
          <a:xfrm>
            <a:off x="1008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>
            <a:endParaRPr/>
          </a:p>
        </p:txBody>
      </p:sp>
      <p:sp>
        <p:nvSpPr>
          <p:cNvPr id="179" name="Google Shape;179;p43"/>
          <p:cNvSpPr txBox="1">
            <a:spLocks noGrp="1"/>
          </p:cNvSpPr>
          <p:nvPr>
            <p:ph type="subTitle" idx="2"/>
          </p:nvPr>
        </p:nvSpPr>
        <p:spPr>
          <a:xfrm>
            <a:off x="1008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>
            <a:endParaRPr/>
          </a:p>
        </p:txBody>
      </p:sp>
      <p:sp>
        <p:nvSpPr>
          <p:cNvPr id="180" name="Google Shape;180;p43"/>
          <p:cNvSpPr txBox="1">
            <a:spLocks noGrp="1"/>
          </p:cNvSpPr>
          <p:nvPr>
            <p:ph type="subTitle" idx="3"/>
          </p:nvPr>
        </p:nvSpPr>
        <p:spPr>
          <a:xfrm>
            <a:off x="1008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>
            <a:endParaRPr/>
          </a:p>
        </p:txBody>
      </p:sp>
      <p:sp>
        <p:nvSpPr>
          <p:cNvPr id="181" name="Google Shape;181;p43"/>
          <p:cNvSpPr txBox="1">
            <a:spLocks noGrp="1"/>
          </p:cNvSpPr>
          <p:nvPr>
            <p:ph type="subTitle" idx="4"/>
          </p:nvPr>
        </p:nvSpPr>
        <p:spPr>
          <a:xfrm>
            <a:off x="1008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>
            <a:endParaRPr/>
          </a:p>
        </p:txBody>
      </p:sp>
      <p:sp>
        <p:nvSpPr>
          <p:cNvPr id="182" name="Google Shape;182;p43"/>
          <p:cNvSpPr txBox="1">
            <a:spLocks noGrp="1"/>
          </p:cNvSpPr>
          <p:nvPr>
            <p:ph type="subTitle" idx="5"/>
          </p:nvPr>
        </p:nvSpPr>
        <p:spPr>
          <a:xfrm>
            <a:off x="1008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>
            <a:endParaRPr/>
          </a:p>
        </p:txBody>
      </p:sp>
      <p:sp>
        <p:nvSpPr>
          <p:cNvPr id="183" name="Google Shape;183;p43"/>
          <p:cNvSpPr txBox="1">
            <a:spLocks noGrp="1"/>
          </p:cNvSpPr>
          <p:nvPr>
            <p:ph type="subTitle" idx="6"/>
          </p:nvPr>
        </p:nvSpPr>
        <p:spPr>
          <a:xfrm>
            <a:off x="3114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>
            <a:endParaRPr/>
          </a:p>
        </p:txBody>
      </p:sp>
      <p:sp>
        <p:nvSpPr>
          <p:cNvPr id="184" name="Google Shape;184;p43"/>
          <p:cNvSpPr txBox="1">
            <a:spLocks noGrp="1"/>
          </p:cNvSpPr>
          <p:nvPr>
            <p:ph type="subTitle" idx="7"/>
          </p:nvPr>
        </p:nvSpPr>
        <p:spPr>
          <a:xfrm>
            <a:off x="3114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>
            <a:endParaRPr/>
          </a:p>
        </p:txBody>
      </p:sp>
      <p:sp>
        <p:nvSpPr>
          <p:cNvPr id="185" name="Google Shape;185;p43"/>
          <p:cNvSpPr txBox="1">
            <a:spLocks noGrp="1"/>
          </p:cNvSpPr>
          <p:nvPr>
            <p:ph type="subTitle" idx="8"/>
          </p:nvPr>
        </p:nvSpPr>
        <p:spPr>
          <a:xfrm>
            <a:off x="3114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>
            <a:endParaRPr/>
          </a:p>
        </p:txBody>
      </p:sp>
      <p:sp>
        <p:nvSpPr>
          <p:cNvPr id="186" name="Google Shape;186;p43"/>
          <p:cNvSpPr txBox="1">
            <a:spLocks noGrp="1"/>
          </p:cNvSpPr>
          <p:nvPr>
            <p:ph type="subTitle" idx="9"/>
          </p:nvPr>
        </p:nvSpPr>
        <p:spPr>
          <a:xfrm>
            <a:off x="3114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>
            <a:endParaRPr/>
          </a:p>
        </p:txBody>
      </p:sp>
      <p:sp>
        <p:nvSpPr>
          <p:cNvPr id="187" name="Google Shape;187;p43"/>
          <p:cNvSpPr txBox="1">
            <a:spLocks noGrp="1"/>
          </p:cNvSpPr>
          <p:nvPr>
            <p:ph type="subTitle" idx="13"/>
          </p:nvPr>
        </p:nvSpPr>
        <p:spPr>
          <a:xfrm>
            <a:off x="3114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>
            <a:endParaRPr/>
          </a:p>
        </p:txBody>
      </p:sp>
      <p:sp>
        <p:nvSpPr>
          <p:cNvPr id="188" name="Google Shape;188;p43"/>
          <p:cNvSpPr txBox="1">
            <a:spLocks noGrp="1"/>
          </p:cNvSpPr>
          <p:nvPr>
            <p:ph type="subTitle" idx="14"/>
          </p:nvPr>
        </p:nvSpPr>
        <p:spPr>
          <a:xfrm>
            <a:off x="5220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>
            <a:endParaRPr/>
          </a:p>
        </p:txBody>
      </p:sp>
      <p:sp>
        <p:nvSpPr>
          <p:cNvPr id="189" name="Google Shape;189;p43"/>
          <p:cNvSpPr txBox="1">
            <a:spLocks noGrp="1"/>
          </p:cNvSpPr>
          <p:nvPr>
            <p:ph type="subTitle" idx="15"/>
          </p:nvPr>
        </p:nvSpPr>
        <p:spPr>
          <a:xfrm>
            <a:off x="5220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>
            <a:endParaRPr/>
          </a:p>
        </p:txBody>
      </p:sp>
      <p:sp>
        <p:nvSpPr>
          <p:cNvPr id="190" name="Google Shape;190;p43"/>
          <p:cNvSpPr txBox="1">
            <a:spLocks noGrp="1"/>
          </p:cNvSpPr>
          <p:nvPr>
            <p:ph type="subTitle" idx="16"/>
          </p:nvPr>
        </p:nvSpPr>
        <p:spPr>
          <a:xfrm>
            <a:off x="5220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>
            <a:endParaRPr/>
          </a:p>
        </p:txBody>
      </p:sp>
      <p:sp>
        <p:nvSpPr>
          <p:cNvPr id="191" name="Google Shape;191;p43"/>
          <p:cNvSpPr txBox="1">
            <a:spLocks noGrp="1"/>
          </p:cNvSpPr>
          <p:nvPr>
            <p:ph type="subTitle" idx="17"/>
          </p:nvPr>
        </p:nvSpPr>
        <p:spPr>
          <a:xfrm>
            <a:off x="5220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>
            <a:endParaRPr/>
          </a:p>
        </p:txBody>
      </p:sp>
      <p:sp>
        <p:nvSpPr>
          <p:cNvPr id="192" name="Google Shape;192;p43"/>
          <p:cNvSpPr txBox="1">
            <a:spLocks noGrp="1"/>
          </p:cNvSpPr>
          <p:nvPr>
            <p:ph type="subTitle" idx="18"/>
          </p:nvPr>
        </p:nvSpPr>
        <p:spPr>
          <a:xfrm>
            <a:off x="5220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>
            <a:endParaRPr/>
          </a:p>
        </p:txBody>
      </p:sp>
      <p:sp>
        <p:nvSpPr>
          <p:cNvPr id="193" name="Google Shape;193;p43"/>
          <p:cNvSpPr txBox="1">
            <a:spLocks noGrp="1"/>
          </p:cNvSpPr>
          <p:nvPr>
            <p:ph type="subTitle" idx="19"/>
          </p:nvPr>
        </p:nvSpPr>
        <p:spPr>
          <a:xfrm>
            <a:off x="7326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>
            <a:endParaRPr/>
          </a:p>
        </p:txBody>
      </p:sp>
      <p:sp>
        <p:nvSpPr>
          <p:cNvPr id="194" name="Google Shape;194;p43"/>
          <p:cNvSpPr txBox="1">
            <a:spLocks noGrp="1"/>
          </p:cNvSpPr>
          <p:nvPr>
            <p:ph type="subTitle" idx="20"/>
          </p:nvPr>
        </p:nvSpPr>
        <p:spPr>
          <a:xfrm>
            <a:off x="7326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>
            <a:endParaRPr/>
          </a:p>
        </p:txBody>
      </p:sp>
      <p:sp>
        <p:nvSpPr>
          <p:cNvPr id="195" name="Google Shape;195;p43"/>
          <p:cNvSpPr txBox="1">
            <a:spLocks noGrp="1"/>
          </p:cNvSpPr>
          <p:nvPr>
            <p:ph type="subTitle" idx="21"/>
          </p:nvPr>
        </p:nvSpPr>
        <p:spPr>
          <a:xfrm>
            <a:off x="7326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>
            <a:endParaRPr/>
          </a:p>
        </p:txBody>
      </p:sp>
      <p:sp>
        <p:nvSpPr>
          <p:cNvPr id="196" name="Google Shape;196;p43"/>
          <p:cNvSpPr txBox="1">
            <a:spLocks noGrp="1"/>
          </p:cNvSpPr>
          <p:nvPr>
            <p:ph type="subTitle" idx="22"/>
          </p:nvPr>
        </p:nvSpPr>
        <p:spPr>
          <a:xfrm>
            <a:off x="7326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>
            <a:endParaRPr/>
          </a:p>
        </p:txBody>
      </p:sp>
      <p:sp>
        <p:nvSpPr>
          <p:cNvPr id="197" name="Google Shape;197;p43"/>
          <p:cNvSpPr txBox="1">
            <a:spLocks noGrp="1"/>
          </p:cNvSpPr>
          <p:nvPr>
            <p:ph type="subTitle" idx="23"/>
          </p:nvPr>
        </p:nvSpPr>
        <p:spPr>
          <a:xfrm>
            <a:off x="7326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>
            <a:endParaRPr/>
          </a:p>
        </p:txBody>
      </p:sp>
      <p:pic>
        <p:nvPicPr>
          <p:cNvPr id="198" name="Google Shape;198;p43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43"/>
          <p:cNvSpPr txBox="1">
            <a:spLocks noGrp="1"/>
          </p:cNvSpPr>
          <p:nvPr>
            <p:ph type="subTitle" idx="24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План курса">
  <p:cSld name="1_Title slide 5_2_1_4_1_1_1_1_1_1">
    <p:bg>
      <p:bgPr>
        <a:solidFill>
          <a:schemeClr val="lt1"/>
        </a:solidFill>
        <a:effectLst/>
      </p:bgPr>
    </p:bg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44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 panose="020B0703050203000203"/>
              <a:buNone/>
              <a:defRPr sz="1800" b="0" i="0" u="none" strike="noStrike" cap="none">
                <a:solidFill>
                  <a:srgbClr val="000000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 panose="02000000000000000000"/>
              <a:buNone/>
              <a:defRPr sz="24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 panose="02000000000000000000"/>
              <a:buNone/>
              <a:defRPr sz="24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 panose="02000000000000000000"/>
              <a:buNone/>
              <a:defRPr sz="24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 panose="02000000000000000000"/>
              <a:buNone/>
              <a:defRPr sz="24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 panose="02000000000000000000"/>
              <a:buNone/>
              <a:defRPr sz="24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 panose="02000000000000000000"/>
              <a:buNone/>
              <a:defRPr sz="24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 panose="02000000000000000000"/>
              <a:buNone/>
              <a:defRPr sz="24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 panose="02000000000000000000"/>
              <a:buNone/>
              <a:defRPr sz="24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>
            <a:endParaRPr/>
          </a:p>
        </p:txBody>
      </p:sp>
      <p:sp>
        <p:nvSpPr>
          <p:cNvPr id="202" name="Google Shape;202;p44"/>
          <p:cNvSpPr txBox="1">
            <a:spLocks noGrp="1"/>
          </p:cNvSpPr>
          <p:nvPr>
            <p:ph type="subTitle" idx="1"/>
          </p:nvPr>
        </p:nvSpPr>
        <p:spPr>
          <a:xfrm>
            <a:off x="540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>
            <a:endParaRPr/>
          </a:p>
        </p:txBody>
      </p:sp>
      <p:sp>
        <p:nvSpPr>
          <p:cNvPr id="203" name="Google Shape;203;p44"/>
          <p:cNvSpPr txBox="1">
            <a:spLocks noGrp="1"/>
          </p:cNvSpPr>
          <p:nvPr>
            <p:ph type="subTitle" idx="2"/>
          </p:nvPr>
        </p:nvSpPr>
        <p:spPr>
          <a:xfrm>
            <a:off x="540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>
            <a:endParaRPr/>
          </a:p>
        </p:txBody>
      </p:sp>
      <p:sp>
        <p:nvSpPr>
          <p:cNvPr id="204" name="Google Shape;204;p44"/>
          <p:cNvSpPr txBox="1">
            <a:spLocks noGrp="1"/>
          </p:cNvSpPr>
          <p:nvPr>
            <p:ph type="subTitle" idx="3"/>
          </p:nvPr>
        </p:nvSpPr>
        <p:spPr>
          <a:xfrm>
            <a:off x="540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>
            <a:endParaRPr/>
          </a:p>
        </p:txBody>
      </p:sp>
      <p:sp>
        <p:nvSpPr>
          <p:cNvPr id="205" name="Google Shape;205;p44"/>
          <p:cNvSpPr txBox="1">
            <a:spLocks noGrp="1"/>
          </p:cNvSpPr>
          <p:nvPr>
            <p:ph type="subTitle" idx="4"/>
          </p:nvPr>
        </p:nvSpPr>
        <p:spPr>
          <a:xfrm>
            <a:off x="2646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>
            <a:endParaRPr/>
          </a:p>
        </p:txBody>
      </p:sp>
      <p:sp>
        <p:nvSpPr>
          <p:cNvPr id="206" name="Google Shape;206;p44"/>
          <p:cNvSpPr txBox="1">
            <a:spLocks noGrp="1"/>
          </p:cNvSpPr>
          <p:nvPr>
            <p:ph type="subTitle" idx="5"/>
          </p:nvPr>
        </p:nvSpPr>
        <p:spPr>
          <a:xfrm>
            <a:off x="2646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>
            <a:endParaRPr/>
          </a:p>
        </p:txBody>
      </p:sp>
      <p:sp>
        <p:nvSpPr>
          <p:cNvPr id="207" name="Google Shape;207;p44"/>
          <p:cNvSpPr txBox="1">
            <a:spLocks noGrp="1"/>
          </p:cNvSpPr>
          <p:nvPr>
            <p:ph type="subTitle" idx="6"/>
          </p:nvPr>
        </p:nvSpPr>
        <p:spPr>
          <a:xfrm>
            <a:off x="2646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>
            <a:endParaRPr/>
          </a:p>
        </p:txBody>
      </p:sp>
      <p:sp>
        <p:nvSpPr>
          <p:cNvPr id="208" name="Google Shape;208;p44"/>
          <p:cNvSpPr txBox="1">
            <a:spLocks noGrp="1"/>
          </p:cNvSpPr>
          <p:nvPr>
            <p:ph type="subTitle" idx="7"/>
          </p:nvPr>
        </p:nvSpPr>
        <p:spPr>
          <a:xfrm>
            <a:off x="4752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>
            <a:endParaRPr/>
          </a:p>
        </p:txBody>
      </p:sp>
      <p:sp>
        <p:nvSpPr>
          <p:cNvPr id="209" name="Google Shape;209;p44"/>
          <p:cNvSpPr txBox="1">
            <a:spLocks noGrp="1"/>
          </p:cNvSpPr>
          <p:nvPr>
            <p:ph type="subTitle" idx="8"/>
          </p:nvPr>
        </p:nvSpPr>
        <p:spPr>
          <a:xfrm>
            <a:off x="4752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>
            <a:endParaRPr/>
          </a:p>
        </p:txBody>
      </p:sp>
      <p:sp>
        <p:nvSpPr>
          <p:cNvPr id="210" name="Google Shape;210;p44"/>
          <p:cNvSpPr txBox="1">
            <a:spLocks noGrp="1"/>
          </p:cNvSpPr>
          <p:nvPr>
            <p:ph type="subTitle" idx="9"/>
          </p:nvPr>
        </p:nvSpPr>
        <p:spPr>
          <a:xfrm>
            <a:off x="4752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>
            <a:endParaRPr/>
          </a:p>
        </p:txBody>
      </p:sp>
      <p:sp>
        <p:nvSpPr>
          <p:cNvPr id="211" name="Google Shape;211;p44"/>
          <p:cNvSpPr txBox="1">
            <a:spLocks noGrp="1"/>
          </p:cNvSpPr>
          <p:nvPr>
            <p:ph type="subTitle" idx="13"/>
          </p:nvPr>
        </p:nvSpPr>
        <p:spPr>
          <a:xfrm>
            <a:off x="6858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>
            <a:endParaRPr/>
          </a:p>
        </p:txBody>
      </p:sp>
      <p:sp>
        <p:nvSpPr>
          <p:cNvPr id="212" name="Google Shape;212;p44"/>
          <p:cNvSpPr txBox="1">
            <a:spLocks noGrp="1"/>
          </p:cNvSpPr>
          <p:nvPr>
            <p:ph type="subTitle" idx="14"/>
          </p:nvPr>
        </p:nvSpPr>
        <p:spPr>
          <a:xfrm>
            <a:off x="6858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>
            <a:endParaRPr/>
          </a:p>
        </p:txBody>
      </p:sp>
      <p:sp>
        <p:nvSpPr>
          <p:cNvPr id="213" name="Google Shape;213;p44"/>
          <p:cNvSpPr txBox="1">
            <a:spLocks noGrp="1"/>
          </p:cNvSpPr>
          <p:nvPr>
            <p:ph type="subTitle" idx="15"/>
          </p:nvPr>
        </p:nvSpPr>
        <p:spPr>
          <a:xfrm>
            <a:off x="6858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>
            <a:endParaRPr/>
          </a:p>
        </p:txBody>
      </p:sp>
      <p:pic>
        <p:nvPicPr>
          <p:cNvPr id="214" name="Google Shape;214;p44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44"/>
          <p:cNvSpPr txBox="1">
            <a:spLocks noGrp="1"/>
          </p:cNvSpPr>
          <p:nvPr>
            <p:ph type="subTitle" idx="16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Заголовок + абзац">
  <p:cSld name="1_Title slide 5_2_1_4_1">
    <p:bg>
      <p:bgPr>
        <a:solidFill>
          <a:schemeClr val="lt1"/>
        </a:solidFill>
        <a:effectLst/>
      </p:bgPr>
    </p:bg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45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 panose="020B0703050203000203"/>
              <a:buNone/>
              <a:defRPr sz="1800" b="0" i="0" u="none" strike="noStrike" cap="none">
                <a:solidFill>
                  <a:srgbClr val="000000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 panose="020B0703050203000203"/>
              <a:buNone/>
              <a:defRPr sz="1800" b="0" i="0" u="none" strike="noStrike" cap="none">
                <a:solidFill>
                  <a:srgbClr val="000000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 panose="020B0703050203000203"/>
              <a:buNone/>
              <a:defRPr sz="1800" b="0" i="0" u="none" strike="noStrike" cap="none">
                <a:solidFill>
                  <a:srgbClr val="000000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 panose="020B0703050203000203"/>
              <a:buNone/>
              <a:defRPr sz="1800" b="0" i="0" u="none" strike="noStrike" cap="none">
                <a:solidFill>
                  <a:srgbClr val="000000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 panose="020B0703050203000203"/>
              <a:buNone/>
              <a:defRPr sz="1800" b="0" i="0" u="none" strike="noStrike" cap="none">
                <a:solidFill>
                  <a:srgbClr val="000000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 panose="020B0703050203000203"/>
              <a:buNone/>
              <a:defRPr sz="1800" b="0" i="0" u="none" strike="noStrike" cap="none">
                <a:solidFill>
                  <a:srgbClr val="000000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 panose="020B0703050203000203"/>
              <a:buNone/>
              <a:defRPr sz="1800" b="0" i="0" u="none" strike="noStrike" cap="none">
                <a:solidFill>
                  <a:srgbClr val="000000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 panose="020B0703050203000203"/>
              <a:buNone/>
              <a:defRPr sz="1800" b="0" i="0" u="none" strike="noStrike" cap="none">
                <a:solidFill>
                  <a:srgbClr val="000000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 panose="020B0703050203000203"/>
              <a:buNone/>
              <a:defRPr sz="1800" b="0" i="0" u="none" strike="noStrike" cap="none">
                <a:solidFill>
                  <a:srgbClr val="000000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9pPr>
          </a:lstStyle>
          <a:p>
            <a:endParaRPr/>
          </a:p>
        </p:txBody>
      </p:sp>
      <p:sp>
        <p:nvSpPr>
          <p:cNvPr id="218" name="Google Shape;218;p45"/>
          <p:cNvSpPr txBox="1">
            <a:spLocks noGrp="1"/>
          </p:cNvSpPr>
          <p:nvPr>
            <p:ph type="subTitle" idx="1"/>
          </p:nvPr>
        </p:nvSpPr>
        <p:spPr>
          <a:xfrm>
            <a:off x="540000" y="126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19" name="Google Shape;219;p45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>
            <a:endParaRPr/>
          </a:p>
        </p:txBody>
      </p:sp>
      <p:pic>
        <p:nvPicPr>
          <p:cNvPr id="220" name="Google Shape;220;p45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Заголовок + абзац в 2 столбца">
  <p:cSld name="1_Title slide 5_2_1_4_1_1">
    <p:bg>
      <p:bgPr>
        <a:solidFill>
          <a:schemeClr val="lt1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46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 panose="020B0703050203000203"/>
              <a:buNone/>
              <a:defRPr sz="1800" b="0" i="0" u="none" strike="noStrike" cap="none">
                <a:solidFill>
                  <a:srgbClr val="000000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 panose="020B0703050203000203"/>
              <a:buNone/>
              <a:defRPr sz="1800" b="0" i="0" u="none" strike="noStrike" cap="none">
                <a:solidFill>
                  <a:srgbClr val="000000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 panose="020B0703050203000203"/>
              <a:buNone/>
              <a:defRPr sz="1800" b="0" i="0" u="none" strike="noStrike" cap="none">
                <a:solidFill>
                  <a:srgbClr val="000000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 panose="020B0703050203000203"/>
              <a:buNone/>
              <a:defRPr sz="1800" b="0" i="0" u="none" strike="noStrike" cap="none">
                <a:solidFill>
                  <a:srgbClr val="000000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 panose="020B0703050203000203"/>
              <a:buNone/>
              <a:defRPr sz="1800" b="0" i="0" u="none" strike="noStrike" cap="none">
                <a:solidFill>
                  <a:srgbClr val="000000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 panose="020B0703050203000203"/>
              <a:buNone/>
              <a:defRPr sz="1800" b="0" i="0" u="none" strike="noStrike" cap="none">
                <a:solidFill>
                  <a:srgbClr val="000000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 panose="020B0703050203000203"/>
              <a:buNone/>
              <a:defRPr sz="1800" b="0" i="0" u="none" strike="noStrike" cap="none">
                <a:solidFill>
                  <a:srgbClr val="000000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 panose="020B0703050203000203"/>
              <a:buNone/>
              <a:defRPr sz="1800" b="0" i="0" u="none" strike="noStrike" cap="none">
                <a:solidFill>
                  <a:srgbClr val="000000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 panose="020B0703050203000203"/>
              <a:buNone/>
              <a:defRPr sz="1800" b="0" i="0" u="none" strike="noStrike" cap="none">
                <a:solidFill>
                  <a:srgbClr val="000000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9pPr>
          </a:lstStyle>
          <a:p>
            <a:endParaRPr/>
          </a:p>
        </p:txBody>
      </p:sp>
      <p:sp>
        <p:nvSpPr>
          <p:cNvPr id="223" name="Google Shape;223;p46"/>
          <p:cNvSpPr txBox="1">
            <a:spLocks noGrp="1"/>
          </p:cNvSpPr>
          <p:nvPr>
            <p:ph type="subTitle" idx="1"/>
          </p:nvPr>
        </p:nvSpPr>
        <p:spPr>
          <a:xfrm>
            <a:off x="540000" y="1260000"/>
            <a:ext cx="38520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24" name="Google Shape;224;p46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>
            <a:endParaRPr/>
          </a:p>
        </p:txBody>
      </p:sp>
      <p:pic>
        <p:nvPicPr>
          <p:cNvPr id="225" name="Google Shape;225;p46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46"/>
          <p:cNvSpPr txBox="1">
            <a:spLocks noGrp="1"/>
          </p:cNvSpPr>
          <p:nvPr>
            <p:ph type="subTitle" idx="3"/>
          </p:nvPr>
        </p:nvSpPr>
        <p:spPr>
          <a:xfrm>
            <a:off x="4752000" y="1260000"/>
            <a:ext cx="38520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Пустой слайд">
  <p:cSld name="1_Title slide 5_2_1_12">
    <p:bg>
      <p:bgPr>
        <a:solidFill>
          <a:schemeClr val="lt1"/>
        </a:solidFill>
        <a:effectLst/>
      </p:bgPr>
    </p:bg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7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>
            <a:endParaRPr/>
          </a:p>
        </p:txBody>
      </p:sp>
      <p:pic>
        <p:nvPicPr>
          <p:cNvPr id="229" name="Google Shape;229;p47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Пустой слайд (бежевый фон слева)">
  <p:cSld name="1_Title slide 5_2_1_12_1">
    <p:bg>
      <p:bgPr>
        <a:solidFill>
          <a:schemeClr val="lt1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48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32" name="Google Shape;232;p48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4032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>
            <a:endParaRPr/>
          </a:p>
        </p:txBody>
      </p:sp>
      <p:pic>
        <p:nvPicPr>
          <p:cNvPr id="233" name="Google Shape;233;p48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Пустой слайд (бежевый фон справа)">
  <p:cSld name="1_Title slide 5_2_1_12_1_1">
    <p:bg>
      <p:bgPr>
        <a:solidFill>
          <a:schemeClr val="lt1"/>
        </a:solidFill>
        <a:effectLst/>
      </p:bgPr>
    </p:bg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4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36" name="Google Shape;236;p49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4032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>
            <a:endParaRPr/>
          </a:p>
        </p:txBody>
      </p:sp>
      <p:pic>
        <p:nvPicPr>
          <p:cNvPr id="237" name="Google Shape;237;p49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(текст слева)">
  <p:cSld name="CUSTOM_2_1">
    <p:bg>
      <p:bgPr>
        <a:solidFill>
          <a:srgbClr val="252525"/>
        </a:solidFill>
        <a:effectLst/>
      </p:bgPr>
    </p:bg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Google Shape;239;p50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-1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50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50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>
            <a:endParaRPr/>
          </a:p>
        </p:txBody>
      </p:sp>
      <p:sp>
        <p:nvSpPr>
          <p:cNvPr id="242" name="Google Shape;242;p50"/>
          <p:cNvSpPr txBox="1">
            <a:spLocks noGrp="1"/>
          </p:cNvSpPr>
          <p:nvPr>
            <p:ph type="title"/>
          </p:nvPr>
        </p:nvSpPr>
        <p:spPr>
          <a:xfrm>
            <a:off x="540000" y="12957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 panose="020B05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7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7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7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7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7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7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7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7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(текст по центру)">
  <p:cSld name="CUSTOM_2_1_5">
    <p:bg>
      <p:bgPr>
        <a:solidFill>
          <a:srgbClr val="8D46F6"/>
        </a:solidFill>
        <a:effectLst/>
      </p:bgPr>
    </p:bg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51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51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51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>
            <a:endParaRPr/>
          </a:p>
        </p:txBody>
      </p:sp>
      <p:sp>
        <p:nvSpPr>
          <p:cNvPr id="247" name="Google Shape;247;p51"/>
          <p:cNvSpPr txBox="1">
            <a:spLocks noGrp="1"/>
          </p:cNvSpPr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 panose="020B05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7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7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7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7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7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7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7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7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(текст по центру)">
  <p:cSld name="CUSTOM_2_1_5_1">
    <p:bg>
      <p:bgPr>
        <a:solidFill>
          <a:srgbClr val="5DB560"/>
        </a:solidFill>
        <a:effectLst/>
      </p:bgPr>
    </p:bg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Google Shape;249;p52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52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52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>
            <a:endParaRPr/>
          </a:p>
        </p:txBody>
      </p:sp>
      <p:sp>
        <p:nvSpPr>
          <p:cNvPr id="252" name="Google Shape;252;p52"/>
          <p:cNvSpPr txBox="1">
            <a:spLocks noGrp="1"/>
          </p:cNvSpPr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 panose="020B05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7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7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7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7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7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7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7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7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2 1 1">
  <p:cSld name="CUSTOM_2_1_2_1_1">
    <p:bg>
      <p:bgPr>
        <a:solidFill>
          <a:schemeClr val="lt1"/>
        </a:solidFill>
        <a:effectLst/>
      </p:bgPr>
    </p:bg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16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16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>
            <a:endParaRPr/>
          </a:p>
        </p:txBody>
      </p:sp>
      <p:pic>
        <p:nvPicPr>
          <p:cNvPr id="23" name="Google Shape;23;p16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24;p16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16"/>
          <p:cNvSpPr txBox="1">
            <a:spLocks noGrp="1"/>
          </p:cNvSpPr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 panose="020B0503050203000203"/>
              <a:buNone/>
              <a:defRPr sz="3600" b="0" i="0" u="none" strike="noStrike" cap="none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7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7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7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7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7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7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7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7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(текст по центру)">
  <p:cSld name="CUSTOM_2_1_4">
    <p:bg>
      <p:bgPr>
        <a:solidFill>
          <a:srgbClr val="252525"/>
        </a:solidFill>
        <a:effectLst/>
      </p:bgPr>
    </p:bg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Google Shape;254;p53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-5"/>
            <a:ext cx="9144003" cy="5143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53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53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>
            <a:endParaRPr/>
          </a:p>
        </p:txBody>
      </p:sp>
      <p:sp>
        <p:nvSpPr>
          <p:cNvPr id="257" name="Google Shape;257;p53"/>
          <p:cNvSpPr txBox="1">
            <a:spLocks noGrp="1"/>
          </p:cNvSpPr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 panose="020B0503050203000203"/>
              <a:buNone/>
              <a:defRPr sz="2400" b="0" i="0" u="none" strike="noStrike" cap="none"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 panose="020B0703050203000203"/>
              <a:buNone/>
              <a:defRPr sz="2400" b="0" i="0" u="none" strike="noStrike" cap="none">
                <a:solidFill>
                  <a:schemeClr val="lt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 panose="020B0703050203000203"/>
              <a:buNone/>
              <a:defRPr sz="2400" b="0" i="0" u="none" strike="noStrike" cap="none">
                <a:solidFill>
                  <a:schemeClr val="lt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 panose="020B0703050203000203"/>
              <a:buNone/>
              <a:defRPr sz="2400" b="0" i="0" u="none" strike="noStrike" cap="none">
                <a:solidFill>
                  <a:schemeClr val="lt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 panose="020B0703050203000203"/>
              <a:buNone/>
              <a:defRPr sz="2400" b="0" i="0" u="none" strike="noStrike" cap="none">
                <a:solidFill>
                  <a:schemeClr val="lt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 panose="020B0703050203000203"/>
              <a:buNone/>
              <a:defRPr sz="2400" b="0" i="0" u="none" strike="noStrike" cap="none">
                <a:solidFill>
                  <a:schemeClr val="lt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 panose="020B0703050203000203"/>
              <a:buNone/>
              <a:defRPr sz="2400" b="0" i="0" u="none" strike="noStrike" cap="none">
                <a:solidFill>
                  <a:schemeClr val="lt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 panose="020B0703050203000203"/>
              <a:buNone/>
              <a:defRPr sz="2400" b="0" i="0" u="none" strike="noStrike" cap="none">
                <a:solidFill>
                  <a:schemeClr val="lt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 panose="020B0703050203000203"/>
              <a:buNone/>
              <a:defRPr sz="2400" b="0" i="0" u="none" strike="noStrike" cap="none">
                <a:solidFill>
                  <a:schemeClr val="lt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&quot;вопросы?&quot;">
  <p:cSld name="CUSTOM_2_1_4_1">
    <p:bg>
      <p:bgPr>
        <a:solidFill>
          <a:srgbClr val="252525"/>
        </a:solidFill>
        <a:effectLst/>
      </p:bgPr>
    </p:bg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Google Shape;259;p54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54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-вопрос">
  <p:cSld name="CUSTOM_2_1_4_1_1">
    <p:bg>
      <p:bgPr>
        <a:solidFill>
          <a:srgbClr val="252525"/>
        </a:solidFill>
        <a:effectLst/>
      </p:bgPr>
    </p:bg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p55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55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55"/>
          <p:cNvSpPr txBox="1">
            <a:spLocks noGrp="1"/>
          </p:cNvSpPr>
          <p:nvPr>
            <p:ph type="title"/>
          </p:nvPr>
        </p:nvSpPr>
        <p:spPr>
          <a:xfrm>
            <a:off x="540000" y="2268150"/>
            <a:ext cx="8064000" cy="6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 panose="020B0503050203000203"/>
              <a:buNone/>
              <a:defRPr sz="2400" b="0" i="0" u="none" strike="noStrike" cap="none"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 panose="020B0703050203000203"/>
              <a:buNone/>
              <a:defRPr sz="2400" b="0" i="0" u="none" strike="noStrike" cap="none">
                <a:solidFill>
                  <a:schemeClr val="lt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 panose="020B0703050203000203"/>
              <a:buNone/>
              <a:defRPr sz="2400" b="0" i="0" u="none" strike="noStrike" cap="none">
                <a:solidFill>
                  <a:schemeClr val="lt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 panose="020B0703050203000203"/>
              <a:buNone/>
              <a:defRPr sz="2400" b="0" i="0" u="none" strike="noStrike" cap="none">
                <a:solidFill>
                  <a:schemeClr val="lt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 panose="020B0703050203000203"/>
              <a:buNone/>
              <a:defRPr sz="2400" b="0" i="0" u="none" strike="noStrike" cap="none">
                <a:solidFill>
                  <a:schemeClr val="lt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 panose="020B0703050203000203"/>
              <a:buNone/>
              <a:defRPr sz="2400" b="0" i="0" u="none" strike="noStrike" cap="none">
                <a:solidFill>
                  <a:schemeClr val="lt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 panose="020B0703050203000203"/>
              <a:buNone/>
              <a:defRPr sz="2400" b="0" i="0" u="none" strike="noStrike" cap="none">
                <a:solidFill>
                  <a:schemeClr val="lt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 panose="020B0703050203000203"/>
              <a:buNone/>
              <a:defRPr sz="2400" b="0" i="0" u="none" strike="noStrike" cap="none">
                <a:solidFill>
                  <a:schemeClr val="lt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 panose="020B0703050203000203"/>
              <a:buNone/>
              <a:defRPr sz="2400" b="0" i="0" u="none" strike="noStrike" cap="none">
                <a:solidFill>
                  <a:schemeClr val="lt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9pPr>
          </a:lstStyle>
          <a:p>
            <a:endParaRPr/>
          </a:p>
        </p:txBody>
      </p:sp>
      <p:sp>
        <p:nvSpPr>
          <p:cNvPr id="265" name="Google Shape;265;p55"/>
          <p:cNvSpPr txBox="1">
            <a:spLocks noGrp="1"/>
          </p:cNvSpPr>
          <p:nvPr>
            <p:ph type="title" idx="2"/>
          </p:nvPr>
        </p:nvSpPr>
        <p:spPr>
          <a:xfrm>
            <a:off x="540000" y="1956250"/>
            <a:ext cx="80640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 panose="020B0703050203000203"/>
              <a:buNone/>
              <a:defRPr sz="1200" b="0" i="0" u="none" strike="noStrike" cap="none">
                <a:solidFill>
                  <a:schemeClr val="dk2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 panose="020B0703050203000203"/>
              <a:buNone/>
              <a:defRPr sz="1200" b="0" i="0" u="none" strike="noStrike" cap="none">
                <a:solidFill>
                  <a:schemeClr val="dk2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 panose="020B0703050203000203"/>
              <a:buNone/>
              <a:defRPr sz="1200" b="0" i="0" u="none" strike="noStrike" cap="none">
                <a:solidFill>
                  <a:schemeClr val="dk2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 panose="020B0703050203000203"/>
              <a:buNone/>
              <a:defRPr sz="1200" b="0" i="0" u="none" strike="noStrike" cap="none">
                <a:solidFill>
                  <a:schemeClr val="dk2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 panose="020B0703050203000203"/>
              <a:buNone/>
              <a:defRPr sz="1200" b="0" i="0" u="none" strike="noStrike" cap="none">
                <a:solidFill>
                  <a:schemeClr val="dk2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 panose="020B0703050203000203"/>
              <a:buNone/>
              <a:defRPr sz="1200" b="0" i="0" u="none" strike="noStrike" cap="none">
                <a:solidFill>
                  <a:schemeClr val="dk2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 panose="020B0703050203000203"/>
              <a:buNone/>
              <a:defRPr sz="1200" b="0" i="0" u="none" strike="noStrike" cap="none">
                <a:solidFill>
                  <a:schemeClr val="dk2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 panose="020B0703050203000203"/>
              <a:buNone/>
              <a:defRPr sz="1200" b="0" i="0" u="none" strike="noStrike" cap="none">
                <a:solidFill>
                  <a:schemeClr val="dk2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2">
  <p:cSld name="CUSTOM_2_1_2">
    <p:bg>
      <p:bgPr>
        <a:solidFill>
          <a:srgbClr val="8D46F6"/>
        </a:solidFill>
        <a:effectLst/>
      </p:bgPr>
    </p:bg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Google Shape;267;p56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56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>
            <a:endParaRPr/>
          </a:p>
        </p:txBody>
      </p:sp>
      <p:sp>
        <p:nvSpPr>
          <p:cNvPr id="269" name="Google Shape;269;p56"/>
          <p:cNvSpPr txBox="1">
            <a:spLocks noGrp="1"/>
          </p:cNvSpPr>
          <p:nvPr>
            <p:ph type="title"/>
          </p:nvPr>
        </p:nvSpPr>
        <p:spPr>
          <a:xfrm>
            <a:off x="540000" y="12957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 panose="020B05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7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7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7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7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7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7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7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7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9pPr>
          </a:lstStyle>
          <a:p>
            <a:endParaRPr/>
          </a:p>
        </p:txBody>
      </p:sp>
      <p:pic>
        <p:nvPicPr>
          <p:cNvPr id="270" name="Google Shape;270;p56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2 1">
  <p:cSld name="CUSTOM_2_1_2_1">
    <p:bg>
      <p:bgPr>
        <a:solidFill>
          <a:schemeClr val="lt1"/>
        </a:solidFill>
        <a:effectLst/>
      </p:bgPr>
    </p:bg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Google Shape;272;p57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57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>
            <a:endParaRPr/>
          </a:p>
        </p:txBody>
      </p:sp>
      <p:pic>
        <p:nvPicPr>
          <p:cNvPr id="274" name="Google Shape;274;p57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57"/>
          <p:cNvSpPr txBox="1">
            <a:spLocks noGrp="1"/>
          </p:cNvSpPr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 panose="020B0503050203000203"/>
              <a:buNone/>
              <a:defRPr sz="3600" b="0" i="0" u="none" strike="noStrike" cap="none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7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7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7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7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7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7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7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7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9pPr>
          </a:lstStyle>
          <a:p>
            <a:endParaRPr/>
          </a:p>
        </p:txBody>
      </p:sp>
      <p:pic>
        <p:nvPicPr>
          <p:cNvPr id="276" name="Google Shape;276;p57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2 1 1">
  <p:cSld name="CUSTOM_2_1_2_1_1">
    <p:bg>
      <p:bgPr>
        <a:solidFill>
          <a:schemeClr val="lt1"/>
        </a:solidFill>
        <a:effectLst/>
      </p:bgPr>
    </p:bg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58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58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>
            <a:endParaRPr/>
          </a:p>
        </p:txBody>
      </p:sp>
      <p:pic>
        <p:nvPicPr>
          <p:cNvPr id="280" name="Google Shape;280;p58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58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58"/>
          <p:cNvSpPr txBox="1">
            <a:spLocks noGrp="1"/>
          </p:cNvSpPr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 panose="020B0503050203000203"/>
              <a:buNone/>
              <a:defRPr sz="3600" b="0" i="0" u="none" strike="noStrike" cap="none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7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7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7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7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7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7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7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7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2 1 1 1">
  <p:cSld name="CUSTOM_2_1_2_1_1_1">
    <p:bg>
      <p:bgPr>
        <a:solidFill>
          <a:schemeClr val="lt1"/>
        </a:solidFill>
        <a:effectLst/>
      </p:bgPr>
    </p:bg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Google Shape;284;p59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59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>
            <a:endParaRPr/>
          </a:p>
        </p:txBody>
      </p:sp>
      <p:pic>
        <p:nvPicPr>
          <p:cNvPr id="286" name="Google Shape;286;p59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59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59"/>
          <p:cNvSpPr txBox="1">
            <a:spLocks noGrp="1"/>
          </p:cNvSpPr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 panose="020B0503050203000203"/>
              <a:buNone/>
              <a:defRPr sz="3600" b="0" i="0" u="none" strike="noStrike" cap="none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7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7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7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7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7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7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7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7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Заголовок в одну строку">
  <p:cSld name="1_Title slide 5_2_1_2_1_2">
    <p:bg>
      <p:bgPr>
        <a:solidFill>
          <a:schemeClr val="lt1"/>
        </a:solidFill>
        <a:effectLst/>
      </p:bgPr>
    </p:bg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60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>
            <a:endParaRPr/>
          </a:p>
        </p:txBody>
      </p:sp>
      <p:sp>
        <p:nvSpPr>
          <p:cNvPr id="291" name="Google Shape;291;p60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38556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 panose="020B0703050203000203"/>
              <a:buNone/>
              <a:defRPr sz="1800" b="0" i="0" u="none" strike="noStrike" cap="none">
                <a:solidFill>
                  <a:srgbClr val="000000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 panose="020B0703050203000203"/>
              <a:buNone/>
              <a:defRPr sz="2400" b="0" i="0" u="none" strike="noStrike" cap="none">
                <a:solidFill>
                  <a:srgbClr val="000000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 panose="020B0703050203000203"/>
              <a:buNone/>
              <a:defRPr sz="2400" b="0" i="0" u="none" strike="noStrike" cap="none">
                <a:solidFill>
                  <a:srgbClr val="000000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 panose="020B0703050203000203"/>
              <a:buNone/>
              <a:defRPr sz="2400" b="0" i="0" u="none" strike="noStrike" cap="none">
                <a:solidFill>
                  <a:srgbClr val="000000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 panose="020B0703050203000203"/>
              <a:buNone/>
              <a:defRPr sz="2400" b="0" i="0" u="none" strike="noStrike" cap="none">
                <a:solidFill>
                  <a:srgbClr val="000000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 panose="020B0703050203000203"/>
              <a:buNone/>
              <a:defRPr sz="2400" b="0" i="0" u="none" strike="noStrike" cap="none">
                <a:solidFill>
                  <a:srgbClr val="000000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 panose="020B0703050203000203"/>
              <a:buNone/>
              <a:defRPr sz="2400" b="0" i="0" u="none" strike="noStrike" cap="none">
                <a:solidFill>
                  <a:srgbClr val="000000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 panose="020B0703050203000203"/>
              <a:buNone/>
              <a:defRPr sz="2400" b="0" i="0" u="none" strike="noStrike" cap="none">
                <a:solidFill>
                  <a:srgbClr val="000000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 panose="020B0703050203000203"/>
              <a:buNone/>
              <a:defRPr sz="2400" b="0" i="0" u="none" strike="noStrike" cap="none">
                <a:solidFill>
                  <a:srgbClr val="000000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9pPr>
          </a:lstStyle>
          <a:p>
            <a:endParaRPr/>
          </a:p>
        </p:txBody>
      </p:sp>
      <p:sp>
        <p:nvSpPr>
          <p:cNvPr id="292" name="Google Shape;292;p60"/>
          <p:cNvSpPr txBox="1">
            <a:spLocks noGrp="1"/>
          </p:cNvSpPr>
          <p:nvPr>
            <p:ph type="subTitle" idx="2"/>
          </p:nvPr>
        </p:nvSpPr>
        <p:spPr>
          <a:xfrm>
            <a:off x="540000" y="11844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pic>
        <p:nvPicPr>
          <p:cNvPr id="293" name="Google Shape;293;p60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 1">
  <p:cSld name="1_Title slide 5_2_1_5">
    <p:bg>
      <p:bgPr>
        <a:solidFill>
          <a:schemeClr val="lt1"/>
        </a:solidFill>
        <a:effectLst/>
      </p:bgPr>
    </p:bg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61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">
  <p:cSld name="1_Title slide 5_2_1_13">
    <p:bg>
      <p:bgPr>
        <a:solidFill>
          <a:schemeClr val="lt1"/>
        </a:solidFill>
        <a:effectLst/>
      </p:bgPr>
    </p:bg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62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62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Титульный слайд (зеленый фон)">
  <p:cSld name="1_Title slide 5_2_1_16">
    <p:bg>
      <p:bgPr>
        <a:solidFill>
          <a:srgbClr val="252525"/>
        </a:solid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19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7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 panose="020B0703050203000203"/>
              <a:buNone/>
              <a:defRPr sz="3600" b="0" i="0" u="none" strike="noStrike" cap="none">
                <a:solidFill>
                  <a:schemeClr val="dk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 panose="020B0703050203000203"/>
              <a:buNone/>
              <a:defRPr sz="3600" b="0" i="0" u="none" strike="noStrike" cap="none">
                <a:solidFill>
                  <a:schemeClr val="dk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 panose="020B0703050203000203"/>
              <a:buNone/>
              <a:defRPr sz="3600" b="0" i="0" u="none" strike="noStrike" cap="none">
                <a:solidFill>
                  <a:schemeClr val="dk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 panose="020B0703050203000203"/>
              <a:buNone/>
              <a:defRPr sz="3600" b="0" i="0" u="none" strike="noStrike" cap="none">
                <a:solidFill>
                  <a:schemeClr val="dk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 panose="020B0703050203000203"/>
              <a:buNone/>
              <a:defRPr sz="3600" b="0" i="0" u="none" strike="noStrike" cap="none">
                <a:solidFill>
                  <a:schemeClr val="dk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 panose="020B0703050203000203"/>
              <a:buNone/>
              <a:defRPr sz="3600" b="0" i="0" u="none" strike="noStrike" cap="none">
                <a:solidFill>
                  <a:schemeClr val="dk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 panose="020B0703050203000203"/>
              <a:buNone/>
              <a:defRPr sz="3600" b="0" i="0" u="none" strike="noStrike" cap="none">
                <a:solidFill>
                  <a:schemeClr val="dk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 panose="020B0703050203000203"/>
              <a:buNone/>
              <a:defRPr sz="3600" b="0" i="0" u="none" strike="noStrike" cap="none">
                <a:solidFill>
                  <a:schemeClr val="dk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9pPr>
          </a:lstStyle>
          <a:p>
            <a:endParaRPr/>
          </a:p>
        </p:txBody>
      </p:sp>
      <p:sp>
        <p:nvSpPr>
          <p:cNvPr id="28" name="Google Shape;28;p19"/>
          <p:cNvSpPr txBox="1">
            <a:spLocks noGrp="1"/>
          </p:cNvSpPr>
          <p:nvPr>
            <p:ph type="subTitle" idx="1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>
            <a:endParaRPr/>
          </a:p>
        </p:txBody>
      </p:sp>
      <p:pic>
        <p:nvPicPr>
          <p:cNvPr id="29" name="Google Shape;29;p19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540000" y="360000"/>
            <a:ext cx="1611100" cy="2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19"/>
          <p:cNvSpPr/>
          <p:nvPr/>
        </p:nvSpPr>
        <p:spPr>
          <a:xfrm>
            <a:off x="4979150" y="0"/>
            <a:ext cx="41649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 2">
  <p:cSld name="1_Title slide 5_2_1_14">
    <p:bg>
      <p:bgPr>
        <a:solidFill>
          <a:schemeClr val="lt1"/>
        </a:solidFill>
        <a:effectLst/>
      </p:bgPr>
    </p:bg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Google Shape;300;p63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63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 3">
  <p:cSld name="1_Title slide 5_2_1_15">
    <p:bg>
      <p:bgPr>
        <a:solidFill>
          <a:schemeClr val="lt1"/>
        </a:solidFill>
        <a:effectLst/>
      </p:bgPr>
    </p:bg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Google Shape;303;p64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64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 1">
  <p:cSld name="1_Title slide 5_2_1_5">
    <p:bg>
      <p:bgPr>
        <a:solidFill>
          <a:schemeClr val="lt1"/>
        </a:solidFill>
        <a:effectLst/>
      </p:bgPr>
    </p:bg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7c2f5b0c7a_0_168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Титульный слайд (фиолетовый фон)">
  <p:cSld name="1_Title slide 5_2_1">
    <p:bg>
      <p:bgPr>
        <a:solidFill>
          <a:srgbClr val="252525"/>
        </a:solidFill>
        <a:effectLst/>
      </p:bgPr>
    </p:bg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17c2f5b0c7a_0_170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7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 panose="020B0703050203000203"/>
              <a:buNone/>
              <a:defRPr sz="3600" b="0" i="0" u="none" strike="noStrike" cap="none">
                <a:solidFill>
                  <a:schemeClr val="dk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 panose="020B0703050203000203"/>
              <a:buNone/>
              <a:defRPr sz="3600" b="0" i="0" u="none" strike="noStrike" cap="none">
                <a:solidFill>
                  <a:schemeClr val="dk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 panose="020B0703050203000203"/>
              <a:buNone/>
              <a:defRPr sz="3600" b="0" i="0" u="none" strike="noStrike" cap="none">
                <a:solidFill>
                  <a:schemeClr val="dk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 panose="020B0703050203000203"/>
              <a:buNone/>
              <a:defRPr sz="3600" b="0" i="0" u="none" strike="noStrike" cap="none">
                <a:solidFill>
                  <a:schemeClr val="dk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 panose="020B0703050203000203"/>
              <a:buNone/>
              <a:defRPr sz="3600" b="0" i="0" u="none" strike="noStrike" cap="none">
                <a:solidFill>
                  <a:schemeClr val="dk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 panose="020B0703050203000203"/>
              <a:buNone/>
              <a:defRPr sz="3600" b="0" i="0" u="none" strike="noStrike" cap="none">
                <a:solidFill>
                  <a:schemeClr val="dk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 panose="020B0703050203000203"/>
              <a:buNone/>
              <a:defRPr sz="3600" b="0" i="0" u="none" strike="noStrike" cap="none">
                <a:solidFill>
                  <a:schemeClr val="dk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 panose="020B0703050203000203"/>
              <a:buNone/>
              <a:defRPr sz="3600" b="0" i="0" u="none" strike="noStrike" cap="none">
                <a:solidFill>
                  <a:schemeClr val="dk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9pPr>
          </a:lstStyle>
          <a:p>
            <a:endParaRPr/>
          </a:p>
        </p:txBody>
      </p:sp>
      <p:sp>
        <p:nvSpPr>
          <p:cNvPr id="310" name="Google Shape;310;g17c2f5b0c7a_0_170"/>
          <p:cNvSpPr txBox="1">
            <a:spLocks noGrp="1"/>
          </p:cNvSpPr>
          <p:nvPr>
            <p:ph type="subTitle" idx="1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>
            <a:endParaRPr/>
          </a:p>
        </p:txBody>
      </p:sp>
      <p:pic>
        <p:nvPicPr>
          <p:cNvPr id="311" name="Google Shape;311;g17c2f5b0c7a_0_170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540000" y="360000"/>
            <a:ext cx="1611100" cy="2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g17c2f5b0c7a_0_170"/>
          <p:cNvSpPr/>
          <p:nvPr/>
        </p:nvSpPr>
        <p:spPr>
          <a:xfrm>
            <a:off x="4979150" y="0"/>
            <a:ext cx="41649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Титульный слайд (зеленый фон)">
  <p:cSld name="1_Title slide 5_2_1_16">
    <p:bg>
      <p:bgPr>
        <a:solidFill>
          <a:srgbClr val="252525"/>
        </a:solidFill>
        <a:effectLst/>
      </p:bgPr>
    </p:bg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17c2f5b0c7a_0_175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7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 panose="020B0703050203000203"/>
              <a:buNone/>
              <a:defRPr sz="3600" b="0" i="0" u="none" strike="noStrike" cap="none">
                <a:solidFill>
                  <a:schemeClr val="dk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 panose="020B0703050203000203"/>
              <a:buNone/>
              <a:defRPr sz="3600" b="0" i="0" u="none" strike="noStrike" cap="none">
                <a:solidFill>
                  <a:schemeClr val="dk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 panose="020B0703050203000203"/>
              <a:buNone/>
              <a:defRPr sz="3600" b="0" i="0" u="none" strike="noStrike" cap="none">
                <a:solidFill>
                  <a:schemeClr val="dk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 panose="020B0703050203000203"/>
              <a:buNone/>
              <a:defRPr sz="3600" b="0" i="0" u="none" strike="noStrike" cap="none">
                <a:solidFill>
                  <a:schemeClr val="dk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 panose="020B0703050203000203"/>
              <a:buNone/>
              <a:defRPr sz="3600" b="0" i="0" u="none" strike="noStrike" cap="none">
                <a:solidFill>
                  <a:schemeClr val="dk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 panose="020B0703050203000203"/>
              <a:buNone/>
              <a:defRPr sz="3600" b="0" i="0" u="none" strike="noStrike" cap="none">
                <a:solidFill>
                  <a:schemeClr val="dk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 panose="020B0703050203000203"/>
              <a:buNone/>
              <a:defRPr sz="3600" b="0" i="0" u="none" strike="noStrike" cap="none">
                <a:solidFill>
                  <a:schemeClr val="dk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 panose="020B0703050203000203"/>
              <a:buNone/>
              <a:defRPr sz="3600" b="0" i="0" u="none" strike="noStrike" cap="none">
                <a:solidFill>
                  <a:schemeClr val="dk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9pPr>
          </a:lstStyle>
          <a:p>
            <a:endParaRPr/>
          </a:p>
        </p:txBody>
      </p:sp>
      <p:sp>
        <p:nvSpPr>
          <p:cNvPr id="315" name="Google Shape;315;g17c2f5b0c7a_0_175"/>
          <p:cNvSpPr txBox="1">
            <a:spLocks noGrp="1"/>
          </p:cNvSpPr>
          <p:nvPr>
            <p:ph type="subTitle" idx="1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>
            <a:endParaRPr/>
          </a:p>
        </p:txBody>
      </p:sp>
      <p:pic>
        <p:nvPicPr>
          <p:cNvPr id="316" name="Google Shape;316;g17c2f5b0c7a_0_175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540000" y="360000"/>
            <a:ext cx="1611100" cy="2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g17c2f5b0c7a_0_175"/>
          <p:cNvSpPr/>
          <p:nvPr/>
        </p:nvSpPr>
        <p:spPr>
          <a:xfrm>
            <a:off x="4979150" y="0"/>
            <a:ext cx="41649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(текст по центру)">
  <p:cSld name="CUSTOM_2_1_5">
    <p:bg>
      <p:bgPr>
        <a:solidFill>
          <a:srgbClr val="8D46F6"/>
        </a:solidFill>
        <a:effectLst/>
      </p:bgPr>
    </p:bg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" name="Google Shape;319;g17c2f5b0c7a_0_180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g17c2f5b0c7a_0_180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g17c2f5b0c7a_0_180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>
            <a:endParaRPr/>
          </a:p>
        </p:txBody>
      </p:sp>
      <p:sp>
        <p:nvSpPr>
          <p:cNvPr id="322" name="Google Shape;322;g17c2f5b0c7a_0_180"/>
          <p:cNvSpPr txBox="1">
            <a:spLocks noGrp="1"/>
          </p:cNvSpPr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 panose="020B05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7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7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7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7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7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7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7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7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Карточка преподавателя">
  <p:cSld name="1_Title slide 5_2_1_2_1_1_1">
    <p:bg>
      <p:bgPr>
        <a:solidFill>
          <a:schemeClr val="lt1"/>
        </a:solidFill>
        <a:effectLst/>
      </p:bgPr>
    </p:bg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17c2f5b0c7a_0_185"/>
          <p:cNvSpPr txBox="1">
            <a:spLocks noGrp="1"/>
          </p:cNvSpPr>
          <p:nvPr>
            <p:ph type="title"/>
          </p:nvPr>
        </p:nvSpPr>
        <p:spPr>
          <a:xfrm>
            <a:off x="3805200" y="7200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 panose="020B0703050203000203"/>
              <a:buNone/>
              <a:defRPr sz="2400" b="0" i="0" u="none" strike="noStrike" cap="none">
                <a:solidFill>
                  <a:srgbClr val="000000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 panose="020B0703050203000203"/>
              <a:buNone/>
              <a:defRPr sz="2600" b="0" i="0" u="none" strike="noStrike" cap="none">
                <a:solidFill>
                  <a:srgbClr val="000000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 panose="020B0703050203000203"/>
              <a:buNone/>
              <a:defRPr sz="2600" b="0" i="0" u="none" strike="noStrike" cap="none">
                <a:solidFill>
                  <a:srgbClr val="000000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 panose="020B0703050203000203"/>
              <a:buNone/>
              <a:defRPr sz="2600" b="0" i="0" u="none" strike="noStrike" cap="none">
                <a:solidFill>
                  <a:srgbClr val="000000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 panose="020B0703050203000203"/>
              <a:buNone/>
              <a:defRPr sz="2600" b="0" i="0" u="none" strike="noStrike" cap="none">
                <a:solidFill>
                  <a:srgbClr val="000000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 panose="020B0703050203000203"/>
              <a:buNone/>
              <a:defRPr sz="2600" b="0" i="0" u="none" strike="noStrike" cap="none">
                <a:solidFill>
                  <a:srgbClr val="000000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 panose="020B0703050203000203"/>
              <a:buNone/>
              <a:defRPr sz="2600" b="0" i="0" u="none" strike="noStrike" cap="none">
                <a:solidFill>
                  <a:srgbClr val="000000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 panose="020B0703050203000203"/>
              <a:buNone/>
              <a:defRPr sz="2600" b="0" i="0" u="none" strike="noStrike" cap="none">
                <a:solidFill>
                  <a:srgbClr val="000000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 panose="020B0703050203000203"/>
              <a:buNone/>
              <a:defRPr sz="2600" b="0" i="0" u="none" strike="noStrike" cap="none">
                <a:solidFill>
                  <a:srgbClr val="000000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9pPr>
          </a:lstStyle>
          <a:p>
            <a:endParaRPr/>
          </a:p>
        </p:txBody>
      </p:sp>
      <p:sp>
        <p:nvSpPr>
          <p:cNvPr id="325" name="Google Shape;325;g17c2f5b0c7a_0_185"/>
          <p:cNvSpPr txBox="1">
            <a:spLocks noGrp="1"/>
          </p:cNvSpPr>
          <p:nvPr>
            <p:ph type="subTitle" idx="1"/>
          </p:nvPr>
        </p:nvSpPr>
        <p:spPr>
          <a:xfrm>
            <a:off x="3805200" y="1122600"/>
            <a:ext cx="47988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26" name="Google Shape;326;g17c2f5b0c7a_0_185"/>
          <p:cNvSpPr txBox="1">
            <a:spLocks noGrp="1"/>
          </p:cNvSpPr>
          <p:nvPr>
            <p:ph type="subTitle" idx="2"/>
          </p:nvPr>
        </p:nvSpPr>
        <p:spPr>
          <a:xfrm>
            <a:off x="3805200" y="15987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27" name="Google Shape;327;g17c2f5b0c7a_0_185"/>
          <p:cNvSpPr txBox="1">
            <a:spLocks noGrp="1"/>
          </p:cNvSpPr>
          <p:nvPr>
            <p:ph type="body" idx="3"/>
          </p:nvPr>
        </p:nvSpPr>
        <p:spPr>
          <a:xfrm>
            <a:off x="3805200" y="2275800"/>
            <a:ext cx="3996300" cy="22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 panose="020B0503050203000203"/>
              <a:buChar char="●"/>
              <a:defRPr sz="1400" b="0" i="0" u="none" strike="noStrike" cap="none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 panose="020B0503050203000203"/>
              <a:buChar char="○"/>
              <a:defRPr sz="1400" b="0" i="0" u="none" strike="noStrike" cap="none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 panose="020B0503050203000203"/>
              <a:buChar char="■"/>
              <a:defRPr sz="1400" b="0" i="0" u="none" strike="noStrike" cap="none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 panose="020B0503050203000203"/>
              <a:buChar char="●"/>
              <a:defRPr sz="1400" b="0" i="0" u="none" strike="noStrike" cap="none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 panose="020B0503050203000203"/>
              <a:buChar char="○"/>
              <a:defRPr sz="1400" b="0" i="0" u="none" strike="noStrike" cap="none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 panose="020B0503050203000203"/>
              <a:buChar char="■"/>
              <a:defRPr sz="1400" b="0" i="0" u="none" strike="noStrike" cap="none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 panose="020B0503050203000203"/>
              <a:buChar char="●"/>
              <a:defRPr sz="1400" b="0" i="0" u="none" strike="noStrike" cap="none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 panose="020B0503050203000203"/>
              <a:buChar char="○"/>
              <a:defRPr sz="1400" b="0" i="0" u="none" strike="noStrike" cap="none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 panose="020B0503050203000203"/>
              <a:buChar char="■"/>
              <a:defRPr sz="1400" b="0" i="0" u="none" strike="noStrike" cap="none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>
            <a:endParaRPr/>
          </a:p>
        </p:txBody>
      </p:sp>
      <p:pic>
        <p:nvPicPr>
          <p:cNvPr id="328" name="Google Shape;328;g17c2f5b0c7a_0_185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g17c2f5b0c7a_0_185"/>
          <p:cNvSpPr txBox="1">
            <a:spLocks noGrp="1"/>
          </p:cNvSpPr>
          <p:nvPr>
            <p:ph type="subTitle" idx="4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Пустой слайд">
  <p:cSld name="1_Title slide 5_2_1_12">
    <p:bg>
      <p:bgPr>
        <a:solidFill>
          <a:schemeClr val="lt1"/>
        </a:solidFill>
        <a:effectLst/>
      </p:bgPr>
    </p:bg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7c2f5b0c7a_0_192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>
            <a:endParaRPr/>
          </a:p>
        </p:txBody>
      </p:sp>
      <p:pic>
        <p:nvPicPr>
          <p:cNvPr id="332" name="Google Shape;332;g17c2f5b0c7a_0_192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План курса">
  <p:cSld name="1_Title slide 5_2_1_4_1_1_1_1">
    <p:bg>
      <p:bgPr>
        <a:solidFill>
          <a:schemeClr val="lt1"/>
        </a:solidFill>
        <a:effectLst/>
      </p:bgPr>
    </p:bg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17c2f5b0c7a_0_195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 panose="020B0703050203000203"/>
              <a:buNone/>
              <a:defRPr sz="1800" b="0" i="0" u="none" strike="noStrike" cap="none">
                <a:solidFill>
                  <a:srgbClr val="000000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 panose="020B0503050203000203"/>
              <a:buNone/>
              <a:defRPr sz="2400" b="1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 panose="020B0503050203000203"/>
              <a:buNone/>
              <a:defRPr sz="2400" b="1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 panose="020B0503050203000203"/>
              <a:buNone/>
              <a:defRPr sz="2400" b="1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 panose="020B0503050203000203"/>
              <a:buNone/>
              <a:defRPr sz="2400" b="1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 panose="020B0503050203000203"/>
              <a:buNone/>
              <a:defRPr sz="2400" b="1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 panose="020B0503050203000203"/>
              <a:buNone/>
              <a:defRPr sz="2400" b="1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 panose="020B0503050203000203"/>
              <a:buNone/>
              <a:defRPr sz="2400" b="1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 panose="020B0503050203000203"/>
              <a:buNone/>
              <a:defRPr sz="2400" b="1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>
            <a:endParaRPr/>
          </a:p>
        </p:txBody>
      </p:sp>
      <p:sp>
        <p:nvSpPr>
          <p:cNvPr id="335" name="Google Shape;335;g17c2f5b0c7a_0_195"/>
          <p:cNvSpPr txBox="1">
            <a:spLocks noGrp="1"/>
          </p:cNvSpPr>
          <p:nvPr>
            <p:ph type="subTitle" idx="1"/>
          </p:nvPr>
        </p:nvSpPr>
        <p:spPr>
          <a:xfrm>
            <a:off x="1008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>
            <a:endParaRPr/>
          </a:p>
        </p:txBody>
      </p:sp>
      <p:sp>
        <p:nvSpPr>
          <p:cNvPr id="336" name="Google Shape;336;g17c2f5b0c7a_0_195"/>
          <p:cNvSpPr txBox="1">
            <a:spLocks noGrp="1"/>
          </p:cNvSpPr>
          <p:nvPr>
            <p:ph type="subTitle" idx="2"/>
          </p:nvPr>
        </p:nvSpPr>
        <p:spPr>
          <a:xfrm>
            <a:off x="1008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>
            <a:endParaRPr/>
          </a:p>
        </p:txBody>
      </p:sp>
      <p:sp>
        <p:nvSpPr>
          <p:cNvPr id="337" name="Google Shape;337;g17c2f5b0c7a_0_195"/>
          <p:cNvSpPr txBox="1">
            <a:spLocks noGrp="1"/>
          </p:cNvSpPr>
          <p:nvPr>
            <p:ph type="subTitle" idx="3"/>
          </p:nvPr>
        </p:nvSpPr>
        <p:spPr>
          <a:xfrm>
            <a:off x="1008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>
            <a:endParaRPr/>
          </a:p>
        </p:txBody>
      </p:sp>
      <p:sp>
        <p:nvSpPr>
          <p:cNvPr id="338" name="Google Shape;338;g17c2f5b0c7a_0_195"/>
          <p:cNvSpPr txBox="1">
            <a:spLocks noGrp="1"/>
          </p:cNvSpPr>
          <p:nvPr>
            <p:ph type="subTitle" idx="4"/>
          </p:nvPr>
        </p:nvSpPr>
        <p:spPr>
          <a:xfrm>
            <a:off x="1008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>
            <a:endParaRPr/>
          </a:p>
        </p:txBody>
      </p:sp>
      <p:sp>
        <p:nvSpPr>
          <p:cNvPr id="339" name="Google Shape;339;g17c2f5b0c7a_0_195"/>
          <p:cNvSpPr txBox="1">
            <a:spLocks noGrp="1"/>
          </p:cNvSpPr>
          <p:nvPr>
            <p:ph type="subTitle" idx="5"/>
          </p:nvPr>
        </p:nvSpPr>
        <p:spPr>
          <a:xfrm>
            <a:off x="1008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>
            <a:endParaRPr/>
          </a:p>
        </p:txBody>
      </p:sp>
      <p:sp>
        <p:nvSpPr>
          <p:cNvPr id="340" name="Google Shape;340;g17c2f5b0c7a_0_195"/>
          <p:cNvSpPr txBox="1">
            <a:spLocks noGrp="1"/>
          </p:cNvSpPr>
          <p:nvPr>
            <p:ph type="subTitle" idx="6"/>
          </p:nvPr>
        </p:nvSpPr>
        <p:spPr>
          <a:xfrm>
            <a:off x="3114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>
            <a:endParaRPr/>
          </a:p>
        </p:txBody>
      </p:sp>
      <p:sp>
        <p:nvSpPr>
          <p:cNvPr id="341" name="Google Shape;341;g17c2f5b0c7a_0_195"/>
          <p:cNvSpPr txBox="1">
            <a:spLocks noGrp="1"/>
          </p:cNvSpPr>
          <p:nvPr>
            <p:ph type="subTitle" idx="7"/>
          </p:nvPr>
        </p:nvSpPr>
        <p:spPr>
          <a:xfrm>
            <a:off x="3114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>
            <a:endParaRPr/>
          </a:p>
        </p:txBody>
      </p:sp>
      <p:sp>
        <p:nvSpPr>
          <p:cNvPr id="342" name="Google Shape;342;g17c2f5b0c7a_0_195"/>
          <p:cNvSpPr txBox="1">
            <a:spLocks noGrp="1"/>
          </p:cNvSpPr>
          <p:nvPr>
            <p:ph type="subTitle" idx="8"/>
          </p:nvPr>
        </p:nvSpPr>
        <p:spPr>
          <a:xfrm>
            <a:off x="3114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>
            <a:endParaRPr/>
          </a:p>
        </p:txBody>
      </p:sp>
      <p:sp>
        <p:nvSpPr>
          <p:cNvPr id="343" name="Google Shape;343;g17c2f5b0c7a_0_195"/>
          <p:cNvSpPr txBox="1">
            <a:spLocks noGrp="1"/>
          </p:cNvSpPr>
          <p:nvPr>
            <p:ph type="subTitle" idx="9"/>
          </p:nvPr>
        </p:nvSpPr>
        <p:spPr>
          <a:xfrm>
            <a:off x="3114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>
            <a:endParaRPr/>
          </a:p>
        </p:txBody>
      </p:sp>
      <p:sp>
        <p:nvSpPr>
          <p:cNvPr id="344" name="Google Shape;344;g17c2f5b0c7a_0_195"/>
          <p:cNvSpPr txBox="1">
            <a:spLocks noGrp="1"/>
          </p:cNvSpPr>
          <p:nvPr>
            <p:ph type="subTitle" idx="13"/>
          </p:nvPr>
        </p:nvSpPr>
        <p:spPr>
          <a:xfrm>
            <a:off x="3114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>
            <a:endParaRPr/>
          </a:p>
        </p:txBody>
      </p:sp>
      <p:sp>
        <p:nvSpPr>
          <p:cNvPr id="345" name="Google Shape;345;g17c2f5b0c7a_0_195"/>
          <p:cNvSpPr txBox="1">
            <a:spLocks noGrp="1"/>
          </p:cNvSpPr>
          <p:nvPr>
            <p:ph type="subTitle" idx="14"/>
          </p:nvPr>
        </p:nvSpPr>
        <p:spPr>
          <a:xfrm>
            <a:off x="5220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>
            <a:endParaRPr/>
          </a:p>
        </p:txBody>
      </p:sp>
      <p:sp>
        <p:nvSpPr>
          <p:cNvPr id="346" name="Google Shape;346;g17c2f5b0c7a_0_195"/>
          <p:cNvSpPr txBox="1">
            <a:spLocks noGrp="1"/>
          </p:cNvSpPr>
          <p:nvPr>
            <p:ph type="subTitle" idx="15"/>
          </p:nvPr>
        </p:nvSpPr>
        <p:spPr>
          <a:xfrm>
            <a:off x="5220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>
            <a:endParaRPr/>
          </a:p>
        </p:txBody>
      </p:sp>
      <p:sp>
        <p:nvSpPr>
          <p:cNvPr id="347" name="Google Shape;347;g17c2f5b0c7a_0_195"/>
          <p:cNvSpPr txBox="1">
            <a:spLocks noGrp="1"/>
          </p:cNvSpPr>
          <p:nvPr>
            <p:ph type="subTitle" idx="16"/>
          </p:nvPr>
        </p:nvSpPr>
        <p:spPr>
          <a:xfrm>
            <a:off x="5220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>
            <a:endParaRPr/>
          </a:p>
        </p:txBody>
      </p:sp>
      <p:sp>
        <p:nvSpPr>
          <p:cNvPr id="348" name="Google Shape;348;g17c2f5b0c7a_0_195"/>
          <p:cNvSpPr txBox="1">
            <a:spLocks noGrp="1"/>
          </p:cNvSpPr>
          <p:nvPr>
            <p:ph type="subTitle" idx="17"/>
          </p:nvPr>
        </p:nvSpPr>
        <p:spPr>
          <a:xfrm>
            <a:off x="5220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>
            <a:endParaRPr/>
          </a:p>
        </p:txBody>
      </p:sp>
      <p:sp>
        <p:nvSpPr>
          <p:cNvPr id="349" name="Google Shape;349;g17c2f5b0c7a_0_195"/>
          <p:cNvSpPr txBox="1">
            <a:spLocks noGrp="1"/>
          </p:cNvSpPr>
          <p:nvPr>
            <p:ph type="subTitle" idx="18"/>
          </p:nvPr>
        </p:nvSpPr>
        <p:spPr>
          <a:xfrm>
            <a:off x="5220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>
            <a:endParaRPr/>
          </a:p>
        </p:txBody>
      </p:sp>
      <p:sp>
        <p:nvSpPr>
          <p:cNvPr id="350" name="Google Shape;350;g17c2f5b0c7a_0_195"/>
          <p:cNvSpPr txBox="1">
            <a:spLocks noGrp="1"/>
          </p:cNvSpPr>
          <p:nvPr>
            <p:ph type="subTitle" idx="19"/>
          </p:nvPr>
        </p:nvSpPr>
        <p:spPr>
          <a:xfrm>
            <a:off x="7326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>
            <a:endParaRPr/>
          </a:p>
        </p:txBody>
      </p:sp>
      <p:sp>
        <p:nvSpPr>
          <p:cNvPr id="351" name="Google Shape;351;g17c2f5b0c7a_0_195"/>
          <p:cNvSpPr txBox="1">
            <a:spLocks noGrp="1"/>
          </p:cNvSpPr>
          <p:nvPr>
            <p:ph type="subTitle" idx="20"/>
          </p:nvPr>
        </p:nvSpPr>
        <p:spPr>
          <a:xfrm>
            <a:off x="7326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>
            <a:endParaRPr/>
          </a:p>
        </p:txBody>
      </p:sp>
      <p:sp>
        <p:nvSpPr>
          <p:cNvPr id="352" name="Google Shape;352;g17c2f5b0c7a_0_195"/>
          <p:cNvSpPr txBox="1">
            <a:spLocks noGrp="1"/>
          </p:cNvSpPr>
          <p:nvPr>
            <p:ph type="subTitle" idx="21"/>
          </p:nvPr>
        </p:nvSpPr>
        <p:spPr>
          <a:xfrm>
            <a:off x="7326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>
            <a:endParaRPr/>
          </a:p>
        </p:txBody>
      </p:sp>
      <p:sp>
        <p:nvSpPr>
          <p:cNvPr id="353" name="Google Shape;353;g17c2f5b0c7a_0_195"/>
          <p:cNvSpPr txBox="1">
            <a:spLocks noGrp="1"/>
          </p:cNvSpPr>
          <p:nvPr>
            <p:ph type="subTitle" idx="22"/>
          </p:nvPr>
        </p:nvSpPr>
        <p:spPr>
          <a:xfrm>
            <a:off x="7326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>
            <a:endParaRPr/>
          </a:p>
        </p:txBody>
      </p:sp>
      <p:sp>
        <p:nvSpPr>
          <p:cNvPr id="354" name="Google Shape;354;g17c2f5b0c7a_0_195"/>
          <p:cNvSpPr txBox="1">
            <a:spLocks noGrp="1"/>
          </p:cNvSpPr>
          <p:nvPr>
            <p:ph type="subTitle" idx="23"/>
          </p:nvPr>
        </p:nvSpPr>
        <p:spPr>
          <a:xfrm>
            <a:off x="7326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>
            <a:endParaRPr/>
          </a:p>
        </p:txBody>
      </p:sp>
      <p:pic>
        <p:nvPicPr>
          <p:cNvPr id="355" name="Google Shape;355;g17c2f5b0c7a_0_195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g17c2f5b0c7a_0_195"/>
          <p:cNvSpPr txBox="1">
            <a:spLocks noGrp="1"/>
          </p:cNvSpPr>
          <p:nvPr>
            <p:ph type="subTitle" idx="24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План курса">
  <p:cSld name="1_Title slide 5_2_1_4_1_1_1_1_1_1">
    <p:bg>
      <p:bgPr>
        <a:solidFill>
          <a:schemeClr val="lt1"/>
        </a:solidFill>
        <a:effectLst/>
      </p:bgPr>
    </p:bg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17c2f5b0c7a_0_219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 panose="020B0703050203000203"/>
              <a:buNone/>
              <a:defRPr sz="1800" b="0" i="0" u="none" strike="noStrike" cap="none">
                <a:solidFill>
                  <a:srgbClr val="000000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 panose="02000000000000000000"/>
              <a:buNone/>
              <a:defRPr sz="24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 panose="02000000000000000000"/>
              <a:buNone/>
              <a:defRPr sz="24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 panose="02000000000000000000"/>
              <a:buNone/>
              <a:defRPr sz="24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 panose="02000000000000000000"/>
              <a:buNone/>
              <a:defRPr sz="24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 panose="02000000000000000000"/>
              <a:buNone/>
              <a:defRPr sz="24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 panose="02000000000000000000"/>
              <a:buNone/>
              <a:defRPr sz="24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 panose="02000000000000000000"/>
              <a:buNone/>
              <a:defRPr sz="24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 panose="02000000000000000000"/>
              <a:buNone/>
              <a:defRPr sz="24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>
            <a:endParaRPr/>
          </a:p>
        </p:txBody>
      </p:sp>
      <p:sp>
        <p:nvSpPr>
          <p:cNvPr id="359" name="Google Shape;359;g17c2f5b0c7a_0_219"/>
          <p:cNvSpPr txBox="1">
            <a:spLocks noGrp="1"/>
          </p:cNvSpPr>
          <p:nvPr>
            <p:ph type="subTitle" idx="1"/>
          </p:nvPr>
        </p:nvSpPr>
        <p:spPr>
          <a:xfrm>
            <a:off x="540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>
            <a:endParaRPr/>
          </a:p>
        </p:txBody>
      </p:sp>
      <p:sp>
        <p:nvSpPr>
          <p:cNvPr id="360" name="Google Shape;360;g17c2f5b0c7a_0_219"/>
          <p:cNvSpPr txBox="1">
            <a:spLocks noGrp="1"/>
          </p:cNvSpPr>
          <p:nvPr>
            <p:ph type="subTitle" idx="2"/>
          </p:nvPr>
        </p:nvSpPr>
        <p:spPr>
          <a:xfrm>
            <a:off x="540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>
            <a:endParaRPr/>
          </a:p>
        </p:txBody>
      </p:sp>
      <p:sp>
        <p:nvSpPr>
          <p:cNvPr id="361" name="Google Shape;361;g17c2f5b0c7a_0_219"/>
          <p:cNvSpPr txBox="1">
            <a:spLocks noGrp="1"/>
          </p:cNvSpPr>
          <p:nvPr>
            <p:ph type="subTitle" idx="3"/>
          </p:nvPr>
        </p:nvSpPr>
        <p:spPr>
          <a:xfrm>
            <a:off x="540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>
            <a:endParaRPr/>
          </a:p>
        </p:txBody>
      </p:sp>
      <p:sp>
        <p:nvSpPr>
          <p:cNvPr id="362" name="Google Shape;362;g17c2f5b0c7a_0_219"/>
          <p:cNvSpPr txBox="1">
            <a:spLocks noGrp="1"/>
          </p:cNvSpPr>
          <p:nvPr>
            <p:ph type="subTitle" idx="4"/>
          </p:nvPr>
        </p:nvSpPr>
        <p:spPr>
          <a:xfrm>
            <a:off x="2646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>
            <a:endParaRPr/>
          </a:p>
        </p:txBody>
      </p:sp>
      <p:sp>
        <p:nvSpPr>
          <p:cNvPr id="363" name="Google Shape;363;g17c2f5b0c7a_0_219"/>
          <p:cNvSpPr txBox="1">
            <a:spLocks noGrp="1"/>
          </p:cNvSpPr>
          <p:nvPr>
            <p:ph type="subTitle" idx="5"/>
          </p:nvPr>
        </p:nvSpPr>
        <p:spPr>
          <a:xfrm>
            <a:off x="2646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>
            <a:endParaRPr/>
          </a:p>
        </p:txBody>
      </p:sp>
      <p:sp>
        <p:nvSpPr>
          <p:cNvPr id="364" name="Google Shape;364;g17c2f5b0c7a_0_219"/>
          <p:cNvSpPr txBox="1">
            <a:spLocks noGrp="1"/>
          </p:cNvSpPr>
          <p:nvPr>
            <p:ph type="subTitle" idx="6"/>
          </p:nvPr>
        </p:nvSpPr>
        <p:spPr>
          <a:xfrm>
            <a:off x="2646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>
            <a:endParaRPr/>
          </a:p>
        </p:txBody>
      </p:sp>
      <p:sp>
        <p:nvSpPr>
          <p:cNvPr id="365" name="Google Shape;365;g17c2f5b0c7a_0_219"/>
          <p:cNvSpPr txBox="1">
            <a:spLocks noGrp="1"/>
          </p:cNvSpPr>
          <p:nvPr>
            <p:ph type="subTitle" idx="7"/>
          </p:nvPr>
        </p:nvSpPr>
        <p:spPr>
          <a:xfrm>
            <a:off x="4752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>
            <a:endParaRPr/>
          </a:p>
        </p:txBody>
      </p:sp>
      <p:sp>
        <p:nvSpPr>
          <p:cNvPr id="366" name="Google Shape;366;g17c2f5b0c7a_0_219"/>
          <p:cNvSpPr txBox="1">
            <a:spLocks noGrp="1"/>
          </p:cNvSpPr>
          <p:nvPr>
            <p:ph type="subTitle" idx="8"/>
          </p:nvPr>
        </p:nvSpPr>
        <p:spPr>
          <a:xfrm>
            <a:off x="4752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>
            <a:endParaRPr/>
          </a:p>
        </p:txBody>
      </p:sp>
      <p:sp>
        <p:nvSpPr>
          <p:cNvPr id="367" name="Google Shape;367;g17c2f5b0c7a_0_219"/>
          <p:cNvSpPr txBox="1">
            <a:spLocks noGrp="1"/>
          </p:cNvSpPr>
          <p:nvPr>
            <p:ph type="subTitle" idx="9"/>
          </p:nvPr>
        </p:nvSpPr>
        <p:spPr>
          <a:xfrm>
            <a:off x="4752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>
            <a:endParaRPr/>
          </a:p>
        </p:txBody>
      </p:sp>
      <p:sp>
        <p:nvSpPr>
          <p:cNvPr id="368" name="Google Shape;368;g17c2f5b0c7a_0_219"/>
          <p:cNvSpPr txBox="1">
            <a:spLocks noGrp="1"/>
          </p:cNvSpPr>
          <p:nvPr>
            <p:ph type="subTitle" idx="13"/>
          </p:nvPr>
        </p:nvSpPr>
        <p:spPr>
          <a:xfrm>
            <a:off x="6858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>
            <a:endParaRPr/>
          </a:p>
        </p:txBody>
      </p:sp>
      <p:sp>
        <p:nvSpPr>
          <p:cNvPr id="369" name="Google Shape;369;g17c2f5b0c7a_0_219"/>
          <p:cNvSpPr txBox="1">
            <a:spLocks noGrp="1"/>
          </p:cNvSpPr>
          <p:nvPr>
            <p:ph type="subTitle" idx="14"/>
          </p:nvPr>
        </p:nvSpPr>
        <p:spPr>
          <a:xfrm>
            <a:off x="6858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>
            <a:endParaRPr/>
          </a:p>
        </p:txBody>
      </p:sp>
      <p:sp>
        <p:nvSpPr>
          <p:cNvPr id="370" name="Google Shape;370;g17c2f5b0c7a_0_219"/>
          <p:cNvSpPr txBox="1">
            <a:spLocks noGrp="1"/>
          </p:cNvSpPr>
          <p:nvPr>
            <p:ph type="subTitle" idx="15"/>
          </p:nvPr>
        </p:nvSpPr>
        <p:spPr>
          <a:xfrm>
            <a:off x="6858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>
            <a:endParaRPr/>
          </a:p>
        </p:txBody>
      </p:sp>
      <p:pic>
        <p:nvPicPr>
          <p:cNvPr id="371" name="Google Shape;371;g17c2f5b0c7a_0_219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g17c2f5b0c7a_0_219"/>
          <p:cNvSpPr txBox="1">
            <a:spLocks noGrp="1"/>
          </p:cNvSpPr>
          <p:nvPr>
            <p:ph type="subTitle" idx="16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Карточка преподавателя">
  <p:cSld name="1_Title slide 5_2_1_2_1_1_1">
    <p:bg>
      <p:bgPr>
        <a:solidFill>
          <a:schemeClr val="lt1"/>
        </a:solid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20"/>
          <p:cNvSpPr txBox="1">
            <a:spLocks noGrp="1"/>
          </p:cNvSpPr>
          <p:nvPr>
            <p:ph type="title"/>
          </p:nvPr>
        </p:nvSpPr>
        <p:spPr>
          <a:xfrm>
            <a:off x="3805200" y="7200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 panose="020B0703050203000203"/>
              <a:buNone/>
              <a:defRPr sz="2400" b="0" i="0" u="none" strike="noStrike" cap="none">
                <a:solidFill>
                  <a:srgbClr val="000000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 panose="020B0703050203000203"/>
              <a:buNone/>
              <a:defRPr sz="2600" b="0" i="0" u="none" strike="noStrike" cap="none">
                <a:solidFill>
                  <a:srgbClr val="000000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 panose="020B0703050203000203"/>
              <a:buNone/>
              <a:defRPr sz="2600" b="0" i="0" u="none" strike="noStrike" cap="none">
                <a:solidFill>
                  <a:srgbClr val="000000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 panose="020B0703050203000203"/>
              <a:buNone/>
              <a:defRPr sz="2600" b="0" i="0" u="none" strike="noStrike" cap="none">
                <a:solidFill>
                  <a:srgbClr val="000000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 panose="020B0703050203000203"/>
              <a:buNone/>
              <a:defRPr sz="2600" b="0" i="0" u="none" strike="noStrike" cap="none">
                <a:solidFill>
                  <a:srgbClr val="000000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 panose="020B0703050203000203"/>
              <a:buNone/>
              <a:defRPr sz="2600" b="0" i="0" u="none" strike="noStrike" cap="none">
                <a:solidFill>
                  <a:srgbClr val="000000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 panose="020B0703050203000203"/>
              <a:buNone/>
              <a:defRPr sz="2600" b="0" i="0" u="none" strike="noStrike" cap="none">
                <a:solidFill>
                  <a:srgbClr val="000000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 panose="020B0703050203000203"/>
              <a:buNone/>
              <a:defRPr sz="2600" b="0" i="0" u="none" strike="noStrike" cap="none">
                <a:solidFill>
                  <a:srgbClr val="000000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 panose="020B0703050203000203"/>
              <a:buNone/>
              <a:defRPr sz="2600" b="0" i="0" u="none" strike="noStrike" cap="none">
                <a:solidFill>
                  <a:srgbClr val="000000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9pPr>
          </a:lstStyle>
          <a:p>
            <a:endParaRPr/>
          </a:p>
        </p:txBody>
      </p:sp>
      <p:sp>
        <p:nvSpPr>
          <p:cNvPr id="33" name="Google Shape;33;p20"/>
          <p:cNvSpPr txBox="1">
            <a:spLocks noGrp="1"/>
          </p:cNvSpPr>
          <p:nvPr>
            <p:ph type="subTitle" idx="1"/>
          </p:nvPr>
        </p:nvSpPr>
        <p:spPr>
          <a:xfrm>
            <a:off x="3805200" y="1122600"/>
            <a:ext cx="47988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4" name="Google Shape;34;p20"/>
          <p:cNvSpPr txBox="1">
            <a:spLocks noGrp="1"/>
          </p:cNvSpPr>
          <p:nvPr>
            <p:ph type="subTitle" idx="2"/>
          </p:nvPr>
        </p:nvSpPr>
        <p:spPr>
          <a:xfrm>
            <a:off x="3805200" y="15987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5" name="Google Shape;35;p20"/>
          <p:cNvSpPr txBox="1">
            <a:spLocks noGrp="1"/>
          </p:cNvSpPr>
          <p:nvPr>
            <p:ph type="body" idx="3"/>
          </p:nvPr>
        </p:nvSpPr>
        <p:spPr>
          <a:xfrm>
            <a:off x="3805200" y="2275800"/>
            <a:ext cx="3996300" cy="22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 panose="020B0503050203000203"/>
              <a:buChar char="●"/>
              <a:defRPr sz="1400" b="0" i="0" u="none" strike="noStrike" cap="none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 panose="020B0503050203000203"/>
              <a:buChar char="○"/>
              <a:defRPr sz="1400" b="0" i="0" u="none" strike="noStrike" cap="none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 panose="020B0503050203000203"/>
              <a:buChar char="■"/>
              <a:defRPr sz="1400" b="0" i="0" u="none" strike="noStrike" cap="none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 panose="020B0503050203000203"/>
              <a:buChar char="●"/>
              <a:defRPr sz="1400" b="0" i="0" u="none" strike="noStrike" cap="none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 panose="020B0503050203000203"/>
              <a:buChar char="○"/>
              <a:defRPr sz="1400" b="0" i="0" u="none" strike="noStrike" cap="none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 panose="020B0503050203000203"/>
              <a:buChar char="■"/>
              <a:defRPr sz="1400" b="0" i="0" u="none" strike="noStrike" cap="none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 panose="020B0503050203000203"/>
              <a:buChar char="●"/>
              <a:defRPr sz="1400" b="0" i="0" u="none" strike="noStrike" cap="none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 panose="020B0503050203000203"/>
              <a:buChar char="○"/>
              <a:defRPr sz="1400" b="0" i="0" u="none" strike="noStrike" cap="none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 panose="020B0503050203000203"/>
              <a:buChar char="■"/>
              <a:defRPr sz="1400" b="0" i="0" u="none" strike="noStrike" cap="none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>
            <a:endParaRPr/>
          </a:p>
        </p:txBody>
      </p:sp>
      <p:pic>
        <p:nvPicPr>
          <p:cNvPr id="36" name="Google Shape;36;p20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20"/>
          <p:cNvSpPr txBox="1">
            <a:spLocks noGrp="1"/>
          </p:cNvSpPr>
          <p:nvPr>
            <p:ph type="subTitle" idx="4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Заголовок + абзац">
  <p:cSld name="1_Title slide 5_2_1_4_1">
    <p:bg>
      <p:bgPr>
        <a:solidFill>
          <a:schemeClr val="lt1"/>
        </a:solidFill>
        <a:effectLst/>
      </p:bgPr>
    </p:bg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17c2f5b0c7a_0_235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 panose="020B0703050203000203"/>
              <a:buNone/>
              <a:defRPr sz="1800" b="0" i="0" u="none" strike="noStrike" cap="none">
                <a:solidFill>
                  <a:srgbClr val="000000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 panose="020B0703050203000203"/>
              <a:buNone/>
              <a:defRPr sz="1800" b="0" i="0" u="none" strike="noStrike" cap="none">
                <a:solidFill>
                  <a:srgbClr val="000000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 panose="020B0703050203000203"/>
              <a:buNone/>
              <a:defRPr sz="1800" b="0" i="0" u="none" strike="noStrike" cap="none">
                <a:solidFill>
                  <a:srgbClr val="000000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 panose="020B0703050203000203"/>
              <a:buNone/>
              <a:defRPr sz="1800" b="0" i="0" u="none" strike="noStrike" cap="none">
                <a:solidFill>
                  <a:srgbClr val="000000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 panose="020B0703050203000203"/>
              <a:buNone/>
              <a:defRPr sz="1800" b="0" i="0" u="none" strike="noStrike" cap="none">
                <a:solidFill>
                  <a:srgbClr val="000000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 panose="020B0703050203000203"/>
              <a:buNone/>
              <a:defRPr sz="1800" b="0" i="0" u="none" strike="noStrike" cap="none">
                <a:solidFill>
                  <a:srgbClr val="000000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 panose="020B0703050203000203"/>
              <a:buNone/>
              <a:defRPr sz="1800" b="0" i="0" u="none" strike="noStrike" cap="none">
                <a:solidFill>
                  <a:srgbClr val="000000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 panose="020B0703050203000203"/>
              <a:buNone/>
              <a:defRPr sz="1800" b="0" i="0" u="none" strike="noStrike" cap="none">
                <a:solidFill>
                  <a:srgbClr val="000000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 panose="020B0703050203000203"/>
              <a:buNone/>
              <a:defRPr sz="1800" b="0" i="0" u="none" strike="noStrike" cap="none">
                <a:solidFill>
                  <a:srgbClr val="000000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9pPr>
          </a:lstStyle>
          <a:p>
            <a:endParaRPr/>
          </a:p>
        </p:txBody>
      </p:sp>
      <p:sp>
        <p:nvSpPr>
          <p:cNvPr id="375" name="Google Shape;375;g17c2f5b0c7a_0_235"/>
          <p:cNvSpPr txBox="1">
            <a:spLocks noGrp="1"/>
          </p:cNvSpPr>
          <p:nvPr>
            <p:ph type="subTitle" idx="1"/>
          </p:nvPr>
        </p:nvSpPr>
        <p:spPr>
          <a:xfrm>
            <a:off x="540000" y="126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76" name="Google Shape;376;g17c2f5b0c7a_0_235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>
            <a:endParaRPr/>
          </a:p>
        </p:txBody>
      </p:sp>
      <p:pic>
        <p:nvPicPr>
          <p:cNvPr id="377" name="Google Shape;377;g17c2f5b0c7a_0_235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Заголовок + абзац в 2 столбца">
  <p:cSld name="1_Title slide 5_2_1_4_1_1">
    <p:bg>
      <p:bgPr>
        <a:solidFill>
          <a:schemeClr val="lt1"/>
        </a:solidFill>
        <a:effectLst/>
      </p:bgPr>
    </p:bg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17c2f5b0c7a_0_240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 panose="020B0703050203000203"/>
              <a:buNone/>
              <a:defRPr sz="1800" b="0" i="0" u="none" strike="noStrike" cap="none">
                <a:solidFill>
                  <a:srgbClr val="000000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 panose="020B0703050203000203"/>
              <a:buNone/>
              <a:defRPr sz="1800" b="0" i="0" u="none" strike="noStrike" cap="none">
                <a:solidFill>
                  <a:srgbClr val="000000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 panose="020B0703050203000203"/>
              <a:buNone/>
              <a:defRPr sz="1800" b="0" i="0" u="none" strike="noStrike" cap="none">
                <a:solidFill>
                  <a:srgbClr val="000000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 panose="020B0703050203000203"/>
              <a:buNone/>
              <a:defRPr sz="1800" b="0" i="0" u="none" strike="noStrike" cap="none">
                <a:solidFill>
                  <a:srgbClr val="000000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 panose="020B0703050203000203"/>
              <a:buNone/>
              <a:defRPr sz="1800" b="0" i="0" u="none" strike="noStrike" cap="none">
                <a:solidFill>
                  <a:srgbClr val="000000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 panose="020B0703050203000203"/>
              <a:buNone/>
              <a:defRPr sz="1800" b="0" i="0" u="none" strike="noStrike" cap="none">
                <a:solidFill>
                  <a:srgbClr val="000000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 panose="020B0703050203000203"/>
              <a:buNone/>
              <a:defRPr sz="1800" b="0" i="0" u="none" strike="noStrike" cap="none">
                <a:solidFill>
                  <a:srgbClr val="000000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 panose="020B0703050203000203"/>
              <a:buNone/>
              <a:defRPr sz="1800" b="0" i="0" u="none" strike="noStrike" cap="none">
                <a:solidFill>
                  <a:srgbClr val="000000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 panose="020B0703050203000203"/>
              <a:buNone/>
              <a:defRPr sz="1800" b="0" i="0" u="none" strike="noStrike" cap="none">
                <a:solidFill>
                  <a:srgbClr val="000000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9pPr>
          </a:lstStyle>
          <a:p>
            <a:endParaRPr/>
          </a:p>
        </p:txBody>
      </p:sp>
      <p:sp>
        <p:nvSpPr>
          <p:cNvPr id="380" name="Google Shape;380;g17c2f5b0c7a_0_240"/>
          <p:cNvSpPr txBox="1">
            <a:spLocks noGrp="1"/>
          </p:cNvSpPr>
          <p:nvPr>
            <p:ph type="subTitle" idx="1"/>
          </p:nvPr>
        </p:nvSpPr>
        <p:spPr>
          <a:xfrm>
            <a:off x="540000" y="1260000"/>
            <a:ext cx="38520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81" name="Google Shape;381;g17c2f5b0c7a_0_240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>
            <a:endParaRPr/>
          </a:p>
        </p:txBody>
      </p:sp>
      <p:pic>
        <p:nvPicPr>
          <p:cNvPr id="382" name="Google Shape;382;g17c2f5b0c7a_0_240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g17c2f5b0c7a_0_240"/>
          <p:cNvSpPr txBox="1">
            <a:spLocks noGrp="1"/>
          </p:cNvSpPr>
          <p:nvPr>
            <p:ph type="subTitle" idx="3"/>
          </p:nvPr>
        </p:nvSpPr>
        <p:spPr>
          <a:xfrm>
            <a:off x="4752000" y="1260000"/>
            <a:ext cx="38520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&quot;вопросы?&quot;">
  <p:cSld name="CUSTOM_2_1_4_1">
    <p:bg>
      <p:bgPr>
        <a:solidFill>
          <a:srgbClr val="252525"/>
        </a:solidFill>
        <a:effectLst/>
      </p:bgPr>
    </p:bg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5" name="Google Shape;385;g17c2f5b0c7a_0_246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g17c2f5b0c7a_0_246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(текст по центру)">
  <p:cSld name="CUSTOM_2_1_5_1">
    <p:bg>
      <p:bgPr>
        <a:solidFill>
          <a:srgbClr val="5DB560"/>
        </a:solidFill>
        <a:effectLst/>
      </p:bgPr>
    </p:bg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Google Shape;388;g17c2f5b0c7a_0_249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g17c2f5b0c7a_0_249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g17c2f5b0c7a_0_249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>
            <a:endParaRPr/>
          </a:p>
        </p:txBody>
      </p:sp>
      <p:sp>
        <p:nvSpPr>
          <p:cNvPr id="391" name="Google Shape;391;g17c2f5b0c7a_0_249"/>
          <p:cNvSpPr txBox="1">
            <a:spLocks noGrp="1"/>
          </p:cNvSpPr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 panose="020B05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7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7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7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7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7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7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7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7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Пустой слайд (бежевый фон слева)">
  <p:cSld name="1_Title slide 5_2_1_12_1">
    <p:bg>
      <p:bgPr>
        <a:solidFill>
          <a:schemeClr val="lt1"/>
        </a:solidFill>
        <a:effectLst/>
      </p:bgPr>
    </p:bg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17c2f5b0c7a_0_254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94" name="Google Shape;394;g17c2f5b0c7a_0_254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4032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>
            <a:endParaRPr/>
          </a:p>
        </p:txBody>
      </p:sp>
      <p:pic>
        <p:nvPicPr>
          <p:cNvPr id="395" name="Google Shape;395;g17c2f5b0c7a_0_254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2">
  <p:cSld name="CUSTOM_2_1_2">
    <p:bg>
      <p:bgPr>
        <a:solidFill>
          <a:srgbClr val="8D46F6"/>
        </a:solidFill>
        <a:effectLst/>
      </p:bgPr>
    </p:bg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g17c2f5b0c7a_0_258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g17c2f5b0c7a_0_258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>
            <a:endParaRPr/>
          </a:p>
        </p:txBody>
      </p:sp>
      <p:sp>
        <p:nvSpPr>
          <p:cNvPr id="399" name="Google Shape;399;g17c2f5b0c7a_0_258"/>
          <p:cNvSpPr txBox="1">
            <a:spLocks noGrp="1"/>
          </p:cNvSpPr>
          <p:nvPr>
            <p:ph type="title"/>
          </p:nvPr>
        </p:nvSpPr>
        <p:spPr>
          <a:xfrm>
            <a:off x="540000" y="12957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 panose="020B05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7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7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7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7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7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7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7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7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9pPr>
          </a:lstStyle>
          <a:p>
            <a:endParaRPr/>
          </a:p>
        </p:txBody>
      </p:sp>
      <p:pic>
        <p:nvPicPr>
          <p:cNvPr id="400" name="Google Shape;400;g17c2f5b0c7a_0_258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(текст слева)">
  <p:cSld name="CUSTOM_2_1">
    <p:bg>
      <p:bgPr>
        <a:solidFill>
          <a:srgbClr val="252525"/>
        </a:solidFill>
        <a:effectLst/>
      </p:bgPr>
    </p:bg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2" name="Google Shape;402;g17c2f5b0c7a_0_263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-1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g17c2f5b0c7a_0_263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g17c2f5b0c7a_0_263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>
            <a:endParaRPr/>
          </a:p>
        </p:txBody>
      </p:sp>
      <p:sp>
        <p:nvSpPr>
          <p:cNvPr id="405" name="Google Shape;405;g17c2f5b0c7a_0_263"/>
          <p:cNvSpPr txBox="1">
            <a:spLocks noGrp="1"/>
          </p:cNvSpPr>
          <p:nvPr>
            <p:ph type="title"/>
          </p:nvPr>
        </p:nvSpPr>
        <p:spPr>
          <a:xfrm>
            <a:off x="540000" y="12957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 panose="020B05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7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7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7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7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7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7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7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7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2 1">
  <p:cSld name="CUSTOM_2_1_2_1">
    <p:bg>
      <p:bgPr>
        <a:solidFill>
          <a:schemeClr val="lt1"/>
        </a:solidFill>
        <a:effectLst/>
      </p:bgPr>
    </p:bg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7" name="Google Shape;407;g17c2f5b0c7a_0_268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g17c2f5b0c7a_0_268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>
            <a:endParaRPr/>
          </a:p>
        </p:txBody>
      </p:sp>
      <p:pic>
        <p:nvPicPr>
          <p:cNvPr id="409" name="Google Shape;409;g17c2f5b0c7a_0_268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Google Shape;410;g17c2f5b0c7a_0_268"/>
          <p:cNvSpPr txBox="1">
            <a:spLocks noGrp="1"/>
          </p:cNvSpPr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 panose="020B0503050203000203"/>
              <a:buNone/>
              <a:defRPr sz="3600" b="0" i="0" u="none" strike="noStrike" cap="none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7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7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7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7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7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7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7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7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9pPr>
          </a:lstStyle>
          <a:p>
            <a:endParaRPr/>
          </a:p>
        </p:txBody>
      </p:sp>
      <p:pic>
        <p:nvPicPr>
          <p:cNvPr id="411" name="Google Shape;411;g17c2f5b0c7a_0_268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2 1 1">
  <p:cSld name="CUSTOM_2_1_2_1_1">
    <p:bg>
      <p:bgPr>
        <a:solidFill>
          <a:schemeClr val="lt1"/>
        </a:solidFill>
        <a:effectLst/>
      </p:bgPr>
    </p:bg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3" name="Google Shape;413;g17c2f5b0c7a_0_274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Google Shape;414;g17c2f5b0c7a_0_274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>
            <a:endParaRPr/>
          </a:p>
        </p:txBody>
      </p:sp>
      <p:pic>
        <p:nvPicPr>
          <p:cNvPr id="415" name="Google Shape;415;g17c2f5b0c7a_0_274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g17c2f5b0c7a_0_274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g17c2f5b0c7a_0_274"/>
          <p:cNvSpPr txBox="1">
            <a:spLocks noGrp="1"/>
          </p:cNvSpPr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 panose="020B0503050203000203"/>
              <a:buNone/>
              <a:defRPr sz="3600" b="0" i="0" u="none" strike="noStrike" cap="none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7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7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7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7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7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7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7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7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2 1 1 1">
  <p:cSld name="CUSTOM_2_1_2_1_1_1">
    <p:bg>
      <p:bgPr>
        <a:solidFill>
          <a:schemeClr val="lt1"/>
        </a:solidFill>
        <a:effectLst/>
      </p:bgPr>
    </p:bg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" name="Google Shape;419;g17c2f5b0c7a_0_280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20" name="Google Shape;420;g17c2f5b0c7a_0_280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>
            <a:endParaRPr/>
          </a:p>
        </p:txBody>
      </p:sp>
      <p:pic>
        <p:nvPicPr>
          <p:cNvPr id="421" name="Google Shape;421;g17c2f5b0c7a_0_280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" name="Google Shape;422;g17c2f5b0c7a_0_280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g17c2f5b0c7a_0_280"/>
          <p:cNvSpPr txBox="1">
            <a:spLocks noGrp="1"/>
          </p:cNvSpPr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 panose="020B0503050203000203"/>
              <a:buNone/>
              <a:defRPr sz="3600" b="0" i="0" u="none" strike="noStrike" cap="none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7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7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7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7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7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7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7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7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План курса">
  <p:cSld name="1_Title slide 5_2_1_4_1_1_1_1">
    <p:bg>
      <p:bgPr>
        <a:solidFill>
          <a:schemeClr val="lt1"/>
        </a:solid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21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 panose="020B0703050203000203"/>
              <a:buNone/>
              <a:defRPr sz="1800" b="0" i="0" u="none" strike="noStrike" cap="none">
                <a:solidFill>
                  <a:srgbClr val="000000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 panose="020B0503050203000203"/>
              <a:buNone/>
              <a:defRPr sz="2400" b="1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 panose="020B0503050203000203"/>
              <a:buNone/>
              <a:defRPr sz="2400" b="1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 panose="020B0503050203000203"/>
              <a:buNone/>
              <a:defRPr sz="2400" b="1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 panose="020B0503050203000203"/>
              <a:buNone/>
              <a:defRPr sz="2400" b="1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 panose="020B0503050203000203"/>
              <a:buNone/>
              <a:defRPr sz="2400" b="1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 panose="020B0503050203000203"/>
              <a:buNone/>
              <a:defRPr sz="2400" b="1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 panose="020B0503050203000203"/>
              <a:buNone/>
              <a:defRPr sz="2400" b="1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 panose="020B0503050203000203"/>
              <a:buNone/>
              <a:defRPr sz="2400" b="1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>
            <a:endParaRPr/>
          </a:p>
        </p:txBody>
      </p:sp>
      <p:sp>
        <p:nvSpPr>
          <p:cNvPr id="40" name="Google Shape;40;p21"/>
          <p:cNvSpPr txBox="1">
            <a:spLocks noGrp="1"/>
          </p:cNvSpPr>
          <p:nvPr>
            <p:ph type="subTitle" idx="1"/>
          </p:nvPr>
        </p:nvSpPr>
        <p:spPr>
          <a:xfrm>
            <a:off x="1008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>
            <a:endParaRPr/>
          </a:p>
        </p:txBody>
      </p:sp>
      <p:sp>
        <p:nvSpPr>
          <p:cNvPr id="41" name="Google Shape;41;p21"/>
          <p:cNvSpPr txBox="1">
            <a:spLocks noGrp="1"/>
          </p:cNvSpPr>
          <p:nvPr>
            <p:ph type="subTitle" idx="2"/>
          </p:nvPr>
        </p:nvSpPr>
        <p:spPr>
          <a:xfrm>
            <a:off x="1008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>
            <a:endParaRPr/>
          </a:p>
        </p:txBody>
      </p:sp>
      <p:sp>
        <p:nvSpPr>
          <p:cNvPr id="42" name="Google Shape;42;p21"/>
          <p:cNvSpPr txBox="1">
            <a:spLocks noGrp="1"/>
          </p:cNvSpPr>
          <p:nvPr>
            <p:ph type="subTitle" idx="3"/>
          </p:nvPr>
        </p:nvSpPr>
        <p:spPr>
          <a:xfrm>
            <a:off x="1008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>
            <a:endParaRPr/>
          </a:p>
        </p:txBody>
      </p:sp>
      <p:sp>
        <p:nvSpPr>
          <p:cNvPr id="43" name="Google Shape;43;p21"/>
          <p:cNvSpPr txBox="1">
            <a:spLocks noGrp="1"/>
          </p:cNvSpPr>
          <p:nvPr>
            <p:ph type="subTitle" idx="4"/>
          </p:nvPr>
        </p:nvSpPr>
        <p:spPr>
          <a:xfrm>
            <a:off x="1008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>
            <a:endParaRPr/>
          </a:p>
        </p:txBody>
      </p:sp>
      <p:sp>
        <p:nvSpPr>
          <p:cNvPr id="44" name="Google Shape;44;p21"/>
          <p:cNvSpPr txBox="1">
            <a:spLocks noGrp="1"/>
          </p:cNvSpPr>
          <p:nvPr>
            <p:ph type="subTitle" idx="5"/>
          </p:nvPr>
        </p:nvSpPr>
        <p:spPr>
          <a:xfrm>
            <a:off x="1008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>
            <a:endParaRPr/>
          </a:p>
        </p:txBody>
      </p:sp>
      <p:sp>
        <p:nvSpPr>
          <p:cNvPr id="45" name="Google Shape;45;p21"/>
          <p:cNvSpPr txBox="1">
            <a:spLocks noGrp="1"/>
          </p:cNvSpPr>
          <p:nvPr>
            <p:ph type="subTitle" idx="6"/>
          </p:nvPr>
        </p:nvSpPr>
        <p:spPr>
          <a:xfrm>
            <a:off x="3114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>
            <a:endParaRPr/>
          </a:p>
        </p:txBody>
      </p:sp>
      <p:sp>
        <p:nvSpPr>
          <p:cNvPr id="46" name="Google Shape;46;p21"/>
          <p:cNvSpPr txBox="1">
            <a:spLocks noGrp="1"/>
          </p:cNvSpPr>
          <p:nvPr>
            <p:ph type="subTitle" idx="7"/>
          </p:nvPr>
        </p:nvSpPr>
        <p:spPr>
          <a:xfrm>
            <a:off x="3114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>
            <a:endParaRPr/>
          </a:p>
        </p:txBody>
      </p:sp>
      <p:sp>
        <p:nvSpPr>
          <p:cNvPr id="47" name="Google Shape;47;p21"/>
          <p:cNvSpPr txBox="1">
            <a:spLocks noGrp="1"/>
          </p:cNvSpPr>
          <p:nvPr>
            <p:ph type="subTitle" idx="8"/>
          </p:nvPr>
        </p:nvSpPr>
        <p:spPr>
          <a:xfrm>
            <a:off x="3114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>
            <a:endParaRPr/>
          </a:p>
        </p:txBody>
      </p:sp>
      <p:sp>
        <p:nvSpPr>
          <p:cNvPr id="48" name="Google Shape;48;p21"/>
          <p:cNvSpPr txBox="1">
            <a:spLocks noGrp="1"/>
          </p:cNvSpPr>
          <p:nvPr>
            <p:ph type="subTitle" idx="9"/>
          </p:nvPr>
        </p:nvSpPr>
        <p:spPr>
          <a:xfrm>
            <a:off x="3114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>
            <a:endParaRPr/>
          </a:p>
        </p:txBody>
      </p:sp>
      <p:sp>
        <p:nvSpPr>
          <p:cNvPr id="49" name="Google Shape;49;p21"/>
          <p:cNvSpPr txBox="1">
            <a:spLocks noGrp="1"/>
          </p:cNvSpPr>
          <p:nvPr>
            <p:ph type="subTitle" idx="13"/>
          </p:nvPr>
        </p:nvSpPr>
        <p:spPr>
          <a:xfrm>
            <a:off x="3114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>
            <a:endParaRPr/>
          </a:p>
        </p:txBody>
      </p:sp>
      <p:sp>
        <p:nvSpPr>
          <p:cNvPr id="50" name="Google Shape;50;p21"/>
          <p:cNvSpPr txBox="1">
            <a:spLocks noGrp="1"/>
          </p:cNvSpPr>
          <p:nvPr>
            <p:ph type="subTitle" idx="14"/>
          </p:nvPr>
        </p:nvSpPr>
        <p:spPr>
          <a:xfrm>
            <a:off x="5220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>
            <a:endParaRPr/>
          </a:p>
        </p:txBody>
      </p:sp>
      <p:sp>
        <p:nvSpPr>
          <p:cNvPr id="51" name="Google Shape;51;p21"/>
          <p:cNvSpPr txBox="1">
            <a:spLocks noGrp="1"/>
          </p:cNvSpPr>
          <p:nvPr>
            <p:ph type="subTitle" idx="15"/>
          </p:nvPr>
        </p:nvSpPr>
        <p:spPr>
          <a:xfrm>
            <a:off x="5220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>
            <a:endParaRPr/>
          </a:p>
        </p:txBody>
      </p:sp>
      <p:sp>
        <p:nvSpPr>
          <p:cNvPr id="52" name="Google Shape;52;p21"/>
          <p:cNvSpPr txBox="1">
            <a:spLocks noGrp="1"/>
          </p:cNvSpPr>
          <p:nvPr>
            <p:ph type="subTitle" idx="16"/>
          </p:nvPr>
        </p:nvSpPr>
        <p:spPr>
          <a:xfrm>
            <a:off x="5220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>
            <a:endParaRPr/>
          </a:p>
        </p:txBody>
      </p:sp>
      <p:sp>
        <p:nvSpPr>
          <p:cNvPr id="53" name="Google Shape;53;p21"/>
          <p:cNvSpPr txBox="1">
            <a:spLocks noGrp="1"/>
          </p:cNvSpPr>
          <p:nvPr>
            <p:ph type="subTitle" idx="17"/>
          </p:nvPr>
        </p:nvSpPr>
        <p:spPr>
          <a:xfrm>
            <a:off x="5220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>
            <a:endParaRPr/>
          </a:p>
        </p:txBody>
      </p:sp>
      <p:sp>
        <p:nvSpPr>
          <p:cNvPr id="54" name="Google Shape;54;p21"/>
          <p:cNvSpPr txBox="1">
            <a:spLocks noGrp="1"/>
          </p:cNvSpPr>
          <p:nvPr>
            <p:ph type="subTitle" idx="18"/>
          </p:nvPr>
        </p:nvSpPr>
        <p:spPr>
          <a:xfrm>
            <a:off x="5220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>
            <a:endParaRPr/>
          </a:p>
        </p:txBody>
      </p:sp>
      <p:sp>
        <p:nvSpPr>
          <p:cNvPr id="55" name="Google Shape;55;p21"/>
          <p:cNvSpPr txBox="1">
            <a:spLocks noGrp="1"/>
          </p:cNvSpPr>
          <p:nvPr>
            <p:ph type="subTitle" idx="19"/>
          </p:nvPr>
        </p:nvSpPr>
        <p:spPr>
          <a:xfrm>
            <a:off x="7326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>
            <a:endParaRPr/>
          </a:p>
        </p:txBody>
      </p:sp>
      <p:sp>
        <p:nvSpPr>
          <p:cNvPr id="56" name="Google Shape;56;p21"/>
          <p:cNvSpPr txBox="1">
            <a:spLocks noGrp="1"/>
          </p:cNvSpPr>
          <p:nvPr>
            <p:ph type="subTitle" idx="20"/>
          </p:nvPr>
        </p:nvSpPr>
        <p:spPr>
          <a:xfrm>
            <a:off x="7326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>
            <a:endParaRPr/>
          </a:p>
        </p:txBody>
      </p:sp>
      <p:sp>
        <p:nvSpPr>
          <p:cNvPr id="57" name="Google Shape;57;p21"/>
          <p:cNvSpPr txBox="1">
            <a:spLocks noGrp="1"/>
          </p:cNvSpPr>
          <p:nvPr>
            <p:ph type="subTitle" idx="21"/>
          </p:nvPr>
        </p:nvSpPr>
        <p:spPr>
          <a:xfrm>
            <a:off x="7326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>
            <a:endParaRPr/>
          </a:p>
        </p:txBody>
      </p:sp>
      <p:sp>
        <p:nvSpPr>
          <p:cNvPr id="58" name="Google Shape;58;p21"/>
          <p:cNvSpPr txBox="1">
            <a:spLocks noGrp="1"/>
          </p:cNvSpPr>
          <p:nvPr>
            <p:ph type="subTitle" idx="22"/>
          </p:nvPr>
        </p:nvSpPr>
        <p:spPr>
          <a:xfrm>
            <a:off x="7326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>
            <a:endParaRPr/>
          </a:p>
        </p:txBody>
      </p:sp>
      <p:sp>
        <p:nvSpPr>
          <p:cNvPr id="59" name="Google Shape;59;p21"/>
          <p:cNvSpPr txBox="1">
            <a:spLocks noGrp="1"/>
          </p:cNvSpPr>
          <p:nvPr>
            <p:ph type="subTitle" idx="23"/>
          </p:nvPr>
        </p:nvSpPr>
        <p:spPr>
          <a:xfrm>
            <a:off x="7326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>
            <a:endParaRPr/>
          </a:p>
        </p:txBody>
      </p:sp>
      <p:pic>
        <p:nvPicPr>
          <p:cNvPr id="60" name="Google Shape;60;p21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21"/>
          <p:cNvSpPr txBox="1">
            <a:spLocks noGrp="1"/>
          </p:cNvSpPr>
          <p:nvPr>
            <p:ph type="subTitle" idx="24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(текст по центру)">
  <p:cSld name="CUSTOM_2_1_4">
    <p:bg>
      <p:bgPr>
        <a:solidFill>
          <a:srgbClr val="252525"/>
        </a:solidFill>
        <a:effectLst/>
      </p:bgPr>
    </p:bg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5" name="Google Shape;425;g17c2f5b0c7a_0_286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-5"/>
            <a:ext cx="9144003" cy="5143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g17c2f5b0c7a_0_286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427" name="Google Shape;427;g17c2f5b0c7a_0_286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>
            <a:endParaRPr/>
          </a:p>
        </p:txBody>
      </p:sp>
      <p:sp>
        <p:nvSpPr>
          <p:cNvPr id="428" name="Google Shape;428;g17c2f5b0c7a_0_286"/>
          <p:cNvSpPr txBox="1">
            <a:spLocks noGrp="1"/>
          </p:cNvSpPr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 panose="020B0503050203000203"/>
              <a:buNone/>
              <a:defRPr sz="2400" b="0" i="0" u="none" strike="noStrike" cap="none"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 panose="020B0703050203000203"/>
              <a:buNone/>
              <a:defRPr sz="2400" b="0" i="0" u="none" strike="noStrike" cap="none">
                <a:solidFill>
                  <a:schemeClr val="lt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 panose="020B0703050203000203"/>
              <a:buNone/>
              <a:defRPr sz="2400" b="0" i="0" u="none" strike="noStrike" cap="none">
                <a:solidFill>
                  <a:schemeClr val="lt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 panose="020B0703050203000203"/>
              <a:buNone/>
              <a:defRPr sz="2400" b="0" i="0" u="none" strike="noStrike" cap="none">
                <a:solidFill>
                  <a:schemeClr val="lt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 panose="020B0703050203000203"/>
              <a:buNone/>
              <a:defRPr sz="2400" b="0" i="0" u="none" strike="noStrike" cap="none">
                <a:solidFill>
                  <a:schemeClr val="lt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 panose="020B0703050203000203"/>
              <a:buNone/>
              <a:defRPr sz="2400" b="0" i="0" u="none" strike="noStrike" cap="none">
                <a:solidFill>
                  <a:schemeClr val="lt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 panose="020B0703050203000203"/>
              <a:buNone/>
              <a:defRPr sz="2400" b="0" i="0" u="none" strike="noStrike" cap="none">
                <a:solidFill>
                  <a:schemeClr val="lt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 panose="020B0703050203000203"/>
              <a:buNone/>
              <a:defRPr sz="2400" b="0" i="0" u="none" strike="noStrike" cap="none">
                <a:solidFill>
                  <a:schemeClr val="lt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 panose="020B0703050203000203"/>
              <a:buNone/>
              <a:defRPr sz="2400" b="0" i="0" u="none" strike="noStrike" cap="none">
                <a:solidFill>
                  <a:schemeClr val="lt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-вопрос">
  <p:cSld name="CUSTOM_2_1_4_1_1">
    <p:bg>
      <p:bgPr>
        <a:solidFill>
          <a:srgbClr val="252525"/>
        </a:solidFill>
        <a:effectLst/>
      </p:bgPr>
    </p:bg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" name="Google Shape;430;g17c2f5b0c7a_0_291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g17c2f5b0c7a_0_291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Google Shape;432;g17c2f5b0c7a_0_291"/>
          <p:cNvSpPr txBox="1">
            <a:spLocks noGrp="1"/>
          </p:cNvSpPr>
          <p:nvPr>
            <p:ph type="title"/>
          </p:nvPr>
        </p:nvSpPr>
        <p:spPr>
          <a:xfrm>
            <a:off x="540000" y="2268150"/>
            <a:ext cx="8064000" cy="6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 panose="020B0503050203000203"/>
              <a:buNone/>
              <a:defRPr sz="2400" b="0" i="0" u="none" strike="noStrike" cap="none"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 panose="020B0703050203000203"/>
              <a:buNone/>
              <a:defRPr sz="2400" b="0" i="0" u="none" strike="noStrike" cap="none">
                <a:solidFill>
                  <a:schemeClr val="lt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 panose="020B0703050203000203"/>
              <a:buNone/>
              <a:defRPr sz="2400" b="0" i="0" u="none" strike="noStrike" cap="none">
                <a:solidFill>
                  <a:schemeClr val="lt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 panose="020B0703050203000203"/>
              <a:buNone/>
              <a:defRPr sz="2400" b="0" i="0" u="none" strike="noStrike" cap="none">
                <a:solidFill>
                  <a:schemeClr val="lt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 panose="020B0703050203000203"/>
              <a:buNone/>
              <a:defRPr sz="2400" b="0" i="0" u="none" strike="noStrike" cap="none">
                <a:solidFill>
                  <a:schemeClr val="lt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 panose="020B0703050203000203"/>
              <a:buNone/>
              <a:defRPr sz="2400" b="0" i="0" u="none" strike="noStrike" cap="none">
                <a:solidFill>
                  <a:schemeClr val="lt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 panose="020B0703050203000203"/>
              <a:buNone/>
              <a:defRPr sz="2400" b="0" i="0" u="none" strike="noStrike" cap="none">
                <a:solidFill>
                  <a:schemeClr val="lt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 panose="020B0703050203000203"/>
              <a:buNone/>
              <a:defRPr sz="2400" b="0" i="0" u="none" strike="noStrike" cap="none">
                <a:solidFill>
                  <a:schemeClr val="lt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 panose="020B0703050203000203"/>
              <a:buNone/>
              <a:defRPr sz="2400" b="0" i="0" u="none" strike="noStrike" cap="none">
                <a:solidFill>
                  <a:schemeClr val="lt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9pPr>
          </a:lstStyle>
          <a:p>
            <a:endParaRPr/>
          </a:p>
        </p:txBody>
      </p:sp>
      <p:sp>
        <p:nvSpPr>
          <p:cNvPr id="433" name="Google Shape;433;g17c2f5b0c7a_0_291"/>
          <p:cNvSpPr txBox="1">
            <a:spLocks noGrp="1"/>
          </p:cNvSpPr>
          <p:nvPr>
            <p:ph type="title" idx="2"/>
          </p:nvPr>
        </p:nvSpPr>
        <p:spPr>
          <a:xfrm>
            <a:off x="540000" y="1956250"/>
            <a:ext cx="80640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 panose="020B0703050203000203"/>
              <a:buNone/>
              <a:defRPr sz="1200" b="0" i="0" u="none" strike="noStrike" cap="none">
                <a:solidFill>
                  <a:schemeClr val="dk2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 panose="020B0703050203000203"/>
              <a:buNone/>
              <a:defRPr sz="1200" b="0" i="0" u="none" strike="noStrike" cap="none">
                <a:solidFill>
                  <a:schemeClr val="dk2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 panose="020B0703050203000203"/>
              <a:buNone/>
              <a:defRPr sz="1200" b="0" i="0" u="none" strike="noStrike" cap="none">
                <a:solidFill>
                  <a:schemeClr val="dk2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 panose="020B0703050203000203"/>
              <a:buNone/>
              <a:defRPr sz="1200" b="0" i="0" u="none" strike="noStrike" cap="none">
                <a:solidFill>
                  <a:schemeClr val="dk2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 panose="020B0703050203000203"/>
              <a:buNone/>
              <a:defRPr sz="1200" b="0" i="0" u="none" strike="noStrike" cap="none">
                <a:solidFill>
                  <a:schemeClr val="dk2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 panose="020B0703050203000203"/>
              <a:buNone/>
              <a:defRPr sz="1200" b="0" i="0" u="none" strike="noStrike" cap="none">
                <a:solidFill>
                  <a:schemeClr val="dk2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 panose="020B0703050203000203"/>
              <a:buNone/>
              <a:defRPr sz="1200" b="0" i="0" u="none" strike="noStrike" cap="none">
                <a:solidFill>
                  <a:schemeClr val="dk2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 panose="020B0703050203000203"/>
              <a:buNone/>
              <a:defRPr sz="1200" b="0" i="0" u="none" strike="noStrike" cap="none">
                <a:solidFill>
                  <a:schemeClr val="dk2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Пустой слайд (бежевый фон справа)">
  <p:cSld name="1_Title slide 5_2_1_12_1_1">
    <p:bg>
      <p:bgPr>
        <a:solidFill>
          <a:schemeClr val="lt1"/>
        </a:solidFill>
        <a:effectLst/>
      </p:bgPr>
    </p:bg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17c2f5b0c7a_0_296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36" name="Google Shape;436;g17c2f5b0c7a_0_296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4032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>
            <a:endParaRPr/>
          </a:p>
        </p:txBody>
      </p:sp>
      <p:pic>
        <p:nvPicPr>
          <p:cNvPr id="437" name="Google Shape;437;g17c2f5b0c7a_0_296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Заголовок в одну строку">
  <p:cSld name="1_Title slide 5_2_1_2_1_2">
    <p:bg>
      <p:bgPr>
        <a:solidFill>
          <a:schemeClr val="lt1"/>
        </a:solidFill>
        <a:effectLst/>
      </p:bgPr>
    </p:bg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17c2f5b0c7a_0_300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>
            <a:endParaRPr/>
          </a:p>
        </p:txBody>
      </p:sp>
      <p:sp>
        <p:nvSpPr>
          <p:cNvPr id="440" name="Google Shape;440;g17c2f5b0c7a_0_300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38556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 panose="020B0703050203000203"/>
              <a:buNone/>
              <a:defRPr sz="1800" b="0" i="0" u="none" strike="noStrike" cap="none">
                <a:solidFill>
                  <a:srgbClr val="000000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 panose="020B0703050203000203"/>
              <a:buNone/>
              <a:defRPr sz="2400" b="0" i="0" u="none" strike="noStrike" cap="none">
                <a:solidFill>
                  <a:srgbClr val="000000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 panose="020B0703050203000203"/>
              <a:buNone/>
              <a:defRPr sz="2400" b="0" i="0" u="none" strike="noStrike" cap="none">
                <a:solidFill>
                  <a:srgbClr val="000000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 panose="020B0703050203000203"/>
              <a:buNone/>
              <a:defRPr sz="2400" b="0" i="0" u="none" strike="noStrike" cap="none">
                <a:solidFill>
                  <a:srgbClr val="000000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 panose="020B0703050203000203"/>
              <a:buNone/>
              <a:defRPr sz="2400" b="0" i="0" u="none" strike="noStrike" cap="none">
                <a:solidFill>
                  <a:srgbClr val="000000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 panose="020B0703050203000203"/>
              <a:buNone/>
              <a:defRPr sz="2400" b="0" i="0" u="none" strike="noStrike" cap="none">
                <a:solidFill>
                  <a:srgbClr val="000000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 panose="020B0703050203000203"/>
              <a:buNone/>
              <a:defRPr sz="2400" b="0" i="0" u="none" strike="noStrike" cap="none">
                <a:solidFill>
                  <a:srgbClr val="000000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 panose="020B0703050203000203"/>
              <a:buNone/>
              <a:defRPr sz="2400" b="0" i="0" u="none" strike="noStrike" cap="none">
                <a:solidFill>
                  <a:srgbClr val="000000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 panose="020B0703050203000203"/>
              <a:buNone/>
              <a:defRPr sz="2400" b="0" i="0" u="none" strike="noStrike" cap="none">
                <a:solidFill>
                  <a:srgbClr val="000000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9pPr>
          </a:lstStyle>
          <a:p>
            <a:endParaRPr/>
          </a:p>
        </p:txBody>
      </p:sp>
      <p:sp>
        <p:nvSpPr>
          <p:cNvPr id="441" name="Google Shape;441;g17c2f5b0c7a_0_300"/>
          <p:cNvSpPr txBox="1">
            <a:spLocks noGrp="1"/>
          </p:cNvSpPr>
          <p:nvPr>
            <p:ph type="subTitle" idx="2"/>
          </p:nvPr>
        </p:nvSpPr>
        <p:spPr>
          <a:xfrm>
            <a:off x="540000" y="11844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pic>
        <p:nvPicPr>
          <p:cNvPr id="442" name="Google Shape;442;g17c2f5b0c7a_0_300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">
  <p:cSld name="1_Title slide 5_2_1_13">
    <p:bg>
      <p:bgPr>
        <a:solidFill>
          <a:schemeClr val="lt1"/>
        </a:solidFill>
        <a:effectLst/>
      </p:bgPr>
    </p:bg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Google Shape;444;g17c2f5b0c7a_0_305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445" name="Google Shape;445;g17c2f5b0c7a_0_305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 2">
  <p:cSld name="1_Title slide 5_2_1_14">
    <p:bg>
      <p:bgPr>
        <a:solidFill>
          <a:schemeClr val="lt1"/>
        </a:solidFill>
        <a:effectLst/>
      </p:bgPr>
    </p:bg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7" name="Google Shape;447;g17c2f5b0c7a_0_308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Google Shape;448;g17c2f5b0c7a_0_308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 3">
  <p:cSld name="1_Title slide 5_2_1_15">
    <p:bg>
      <p:bgPr>
        <a:solidFill>
          <a:schemeClr val="lt1"/>
        </a:solidFill>
        <a:effectLst/>
      </p:bgPr>
    </p:bg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" name="Google Shape;450;g17c2f5b0c7a_0_311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g17c2f5b0c7a_0_311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Титульный слайд (фиолетовый фон)">
  <p:cSld name="1_Title slide 5_2_1">
    <p:bg>
      <p:bgPr>
        <a:solidFill>
          <a:srgbClr val="252525"/>
        </a:solidFill>
        <a:effectLst/>
      </p:bgPr>
    </p:bg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17c2f5b11b9_0_171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703050203000203"/>
              <a:buNone/>
              <a:defRPr sz="3600">
                <a:solidFill>
                  <a:schemeClr val="lt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 panose="020B0703050203000203"/>
              <a:buNone/>
              <a:defRPr sz="3600">
                <a:solidFill>
                  <a:schemeClr val="dk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 panose="020B0703050203000203"/>
              <a:buNone/>
              <a:defRPr sz="3600">
                <a:solidFill>
                  <a:schemeClr val="dk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 panose="020B0703050203000203"/>
              <a:buNone/>
              <a:defRPr sz="3600">
                <a:solidFill>
                  <a:schemeClr val="dk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 panose="020B0703050203000203"/>
              <a:buNone/>
              <a:defRPr sz="3600">
                <a:solidFill>
                  <a:schemeClr val="dk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 panose="020B0703050203000203"/>
              <a:buNone/>
              <a:defRPr sz="3600">
                <a:solidFill>
                  <a:schemeClr val="dk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 panose="020B0703050203000203"/>
              <a:buNone/>
              <a:defRPr sz="3600">
                <a:solidFill>
                  <a:schemeClr val="dk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 panose="020B0703050203000203"/>
              <a:buNone/>
              <a:defRPr sz="3600">
                <a:solidFill>
                  <a:schemeClr val="dk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 panose="020B0703050203000203"/>
              <a:buNone/>
              <a:defRPr sz="3600">
                <a:solidFill>
                  <a:schemeClr val="dk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9pPr>
          </a:lstStyle>
          <a:p>
            <a:endParaRPr/>
          </a:p>
        </p:txBody>
      </p:sp>
      <p:sp>
        <p:nvSpPr>
          <p:cNvPr id="455" name="Google Shape;455;g17c2f5b11b9_0_171"/>
          <p:cNvSpPr txBox="1">
            <a:spLocks noGrp="1"/>
          </p:cNvSpPr>
          <p:nvPr>
            <p:ph type="subTitle" idx="1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 panose="020B0503050203000203"/>
              <a:buNone/>
              <a:defRPr sz="1000"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 panose="020B0503050203000203"/>
              <a:buNone/>
              <a:defRPr sz="1000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 panose="020B0503050203000203"/>
              <a:buNone/>
              <a:defRPr sz="1000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 panose="020B0503050203000203"/>
              <a:buNone/>
              <a:defRPr sz="1000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 panose="020B0503050203000203"/>
              <a:buNone/>
              <a:defRPr sz="1000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 panose="020B0503050203000203"/>
              <a:buNone/>
              <a:defRPr sz="1000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 panose="020B0503050203000203"/>
              <a:buNone/>
              <a:defRPr sz="1000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 panose="020B0503050203000203"/>
              <a:buNone/>
              <a:defRPr sz="1000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 panose="020B0503050203000203"/>
              <a:buNone/>
              <a:defRPr sz="1000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>
            <a:endParaRPr/>
          </a:p>
        </p:txBody>
      </p:sp>
      <p:pic>
        <p:nvPicPr>
          <p:cNvPr id="456" name="Google Shape;456;g17c2f5b11b9_0_171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540000" y="360000"/>
            <a:ext cx="1611100" cy="2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457" name="Google Shape;457;g17c2f5b11b9_0_171"/>
          <p:cNvSpPr/>
          <p:nvPr/>
        </p:nvSpPr>
        <p:spPr>
          <a:xfrm>
            <a:off x="4979150" y="0"/>
            <a:ext cx="41649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Титульный слайд (зеленый фон)">
  <p:cSld name="1_Title slide 5_2_1_16">
    <p:bg>
      <p:bgPr>
        <a:solidFill>
          <a:srgbClr val="252525"/>
        </a:solidFill>
        <a:effectLst/>
      </p:bgPr>
    </p:bg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17c2f5b11b9_0_176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703050203000203"/>
              <a:buNone/>
              <a:defRPr sz="3600">
                <a:solidFill>
                  <a:schemeClr val="lt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 panose="020B0703050203000203"/>
              <a:buNone/>
              <a:defRPr sz="3600">
                <a:solidFill>
                  <a:schemeClr val="dk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 panose="020B0703050203000203"/>
              <a:buNone/>
              <a:defRPr sz="3600">
                <a:solidFill>
                  <a:schemeClr val="dk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 panose="020B0703050203000203"/>
              <a:buNone/>
              <a:defRPr sz="3600">
                <a:solidFill>
                  <a:schemeClr val="dk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 panose="020B0703050203000203"/>
              <a:buNone/>
              <a:defRPr sz="3600">
                <a:solidFill>
                  <a:schemeClr val="dk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 panose="020B0703050203000203"/>
              <a:buNone/>
              <a:defRPr sz="3600">
                <a:solidFill>
                  <a:schemeClr val="dk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 panose="020B0703050203000203"/>
              <a:buNone/>
              <a:defRPr sz="3600">
                <a:solidFill>
                  <a:schemeClr val="dk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 panose="020B0703050203000203"/>
              <a:buNone/>
              <a:defRPr sz="3600">
                <a:solidFill>
                  <a:schemeClr val="dk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 panose="020B0703050203000203"/>
              <a:buNone/>
              <a:defRPr sz="3600">
                <a:solidFill>
                  <a:schemeClr val="dk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9pPr>
          </a:lstStyle>
          <a:p>
            <a:endParaRPr/>
          </a:p>
        </p:txBody>
      </p:sp>
      <p:sp>
        <p:nvSpPr>
          <p:cNvPr id="460" name="Google Shape;460;g17c2f5b11b9_0_176"/>
          <p:cNvSpPr txBox="1">
            <a:spLocks noGrp="1"/>
          </p:cNvSpPr>
          <p:nvPr>
            <p:ph type="subTitle" idx="1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 panose="020B0503050203000203"/>
              <a:buNone/>
              <a:defRPr sz="1000"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 panose="020B0503050203000203"/>
              <a:buNone/>
              <a:defRPr sz="1000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 panose="020B0503050203000203"/>
              <a:buNone/>
              <a:defRPr sz="1000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 panose="020B0503050203000203"/>
              <a:buNone/>
              <a:defRPr sz="1000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 panose="020B0503050203000203"/>
              <a:buNone/>
              <a:defRPr sz="1000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 panose="020B0503050203000203"/>
              <a:buNone/>
              <a:defRPr sz="1000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 panose="020B0503050203000203"/>
              <a:buNone/>
              <a:defRPr sz="1000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 panose="020B0503050203000203"/>
              <a:buNone/>
              <a:defRPr sz="1000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 panose="020B0503050203000203"/>
              <a:buNone/>
              <a:defRPr sz="1000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>
            <a:endParaRPr/>
          </a:p>
        </p:txBody>
      </p:sp>
      <p:pic>
        <p:nvPicPr>
          <p:cNvPr id="461" name="Google Shape;461;g17c2f5b11b9_0_176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540000" y="360000"/>
            <a:ext cx="1611100" cy="2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462" name="Google Shape;462;g17c2f5b11b9_0_176"/>
          <p:cNvSpPr/>
          <p:nvPr/>
        </p:nvSpPr>
        <p:spPr>
          <a:xfrm>
            <a:off x="4979150" y="0"/>
            <a:ext cx="41649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Карточка преподавателя">
  <p:cSld name="1_Title slide 5_2_1_2_1_1_1">
    <p:bg>
      <p:bgPr>
        <a:solidFill>
          <a:schemeClr val="lt1"/>
        </a:solidFill>
        <a:effectLst/>
      </p:bgPr>
    </p:bg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17c2f5b11b9_0_181"/>
          <p:cNvSpPr txBox="1">
            <a:spLocks noGrp="1"/>
          </p:cNvSpPr>
          <p:nvPr>
            <p:ph type="title"/>
          </p:nvPr>
        </p:nvSpPr>
        <p:spPr>
          <a:xfrm>
            <a:off x="3805200" y="7200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 panose="020B0703050203000203"/>
              <a:buNone/>
              <a:defRPr sz="2400"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 panose="020B0703050203000203"/>
              <a:buNone/>
              <a:defRPr sz="2600"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 panose="020B0703050203000203"/>
              <a:buNone/>
              <a:defRPr sz="2600"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 panose="020B0703050203000203"/>
              <a:buNone/>
              <a:defRPr sz="2600"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 panose="020B0703050203000203"/>
              <a:buNone/>
              <a:defRPr sz="2600"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 panose="020B0703050203000203"/>
              <a:buNone/>
              <a:defRPr sz="2600"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 panose="020B0703050203000203"/>
              <a:buNone/>
              <a:defRPr sz="2600"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 panose="020B0703050203000203"/>
              <a:buNone/>
              <a:defRPr sz="2600"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 panose="020B0703050203000203"/>
              <a:buNone/>
              <a:defRPr sz="2600"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9pPr>
          </a:lstStyle>
          <a:p>
            <a:endParaRPr/>
          </a:p>
        </p:txBody>
      </p:sp>
      <p:sp>
        <p:nvSpPr>
          <p:cNvPr id="465" name="Google Shape;465;g17c2f5b11b9_0_181"/>
          <p:cNvSpPr txBox="1">
            <a:spLocks noGrp="1"/>
          </p:cNvSpPr>
          <p:nvPr>
            <p:ph type="subTitle" idx="1"/>
          </p:nvPr>
        </p:nvSpPr>
        <p:spPr>
          <a:xfrm>
            <a:off x="3805200" y="1122600"/>
            <a:ext cx="47988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 panose="020B0503050203000203"/>
              <a:buNone/>
              <a:defRPr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66" name="Google Shape;466;g17c2f5b11b9_0_181"/>
          <p:cNvSpPr txBox="1">
            <a:spLocks noGrp="1"/>
          </p:cNvSpPr>
          <p:nvPr>
            <p:ph type="subTitle" idx="2"/>
          </p:nvPr>
        </p:nvSpPr>
        <p:spPr>
          <a:xfrm>
            <a:off x="3805200" y="15987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BM Plex Sans" panose="020B0503050203000203"/>
              <a:buNone/>
              <a:defRPr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7" name="Google Shape;467;g17c2f5b11b9_0_181"/>
          <p:cNvSpPr txBox="1">
            <a:spLocks noGrp="1"/>
          </p:cNvSpPr>
          <p:nvPr>
            <p:ph type="body" idx="3"/>
          </p:nvPr>
        </p:nvSpPr>
        <p:spPr>
          <a:xfrm>
            <a:off x="3805200" y="2275800"/>
            <a:ext cx="3996300" cy="22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 panose="020B0503050203000203"/>
              <a:buChar char="●"/>
              <a:defRPr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 panose="020B0503050203000203"/>
              <a:buChar char="○"/>
              <a:defRPr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 panose="020B0503050203000203"/>
              <a:buChar char="■"/>
              <a:defRPr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 panose="020B0503050203000203"/>
              <a:buChar char="●"/>
              <a:defRPr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 panose="020B0503050203000203"/>
              <a:buChar char="○"/>
              <a:defRPr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 panose="020B0503050203000203"/>
              <a:buChar char="■"/>
              <a:defRPr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 panose="020B0503050203000203"/>
              <a:buChar char="●"/>
              <a:defRPr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 panose="020B0503050203000203"/>
              <a:buChar char="○"/>
              <a:defRPr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 panose="020B0503050203000203"/>
              <a:buChar char="■"/>
              <a:defRPr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>
            <a:endParaRPr/>
          </a:p>
        </p:txBody>
      </p:sp>
      <p:pic>
        <p:nvPicPr>
          <p:cNvPr id="468" name="Google Shape;468;g17c2f5b11b9_0_181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469" name="Google Shape;469;g17c2f5b11b9_0_181"/>
          <p:cNvSpPr txBox="1">
            <a:spLocks noGrp="1"/>
          </p:cNvSpPr>
          <p:nvPr>
            <p:ph type="subTitle" idx="4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None/>
              <a:defRPr sz="1000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None/>
              <a:defRPr sz="1000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None/>
              <a:defRPr sz="1000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None/>
              <a:defRPr sz="1000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None/>
              <a:defRPr sz="1000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None/>
              <a:defRPr sz="1000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None/>
              <a:defRPr sz="1000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None/>
              <a:defRPr sz="1000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None/>
              <a:defRPr sz="1000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План курса">
  <p:cSld name="1_Title slide 5_2_1_4_1_1_1_1_1_1">
    <p:bg>
      <p:bgPr>
        <a:solidFill>
          <a:schemeClr val="lt1"/>
        </a:solid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2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 panose="020B0703050203000203"/>
              <a:buNone/>
              <a:defRPr sz="1800" b="0" i="0" u="none" strike="noStrike" cap="none">
                <a:solidFill>
                  <a:srgbClr val="000000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 panose="02000000000000000000"/>
              <a:buNone/>
              <a:defRPr sz="24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 panose="02000000000000000000"/>
              <a:buNone/>
              <a:defRPr sz="24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 panose="02000000000000000000"/>
              <a:buNone/>
              <a:defRPr sz="24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 panose="02000000000000000000"/>
              <a:buNone/>
              <a:defRPr sz="24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 panose="02000000000000000000"/>
              <a:buNone/>
              <a:defRPr sz="24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 panose="02000000000000000000"/>
              <a:buNone/>
              <a:defRPr sz="24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 panose="02000000000000000000"/>
              <a:buNone/>
              <a:defRPr sz="24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 panose="02000000000000000000"/>
              <a:buNone/>
              <a:defRPr sz="24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>
            <a:endParaRPr/>
          </a:p>
        </p:txBody>
      </p:sp>
      <p:sp>
        <p:nvSpPr>
          <p:cNvPr id="64" name="Google Shape;64;p22"/>
          <p:cNvSpPr txBox="1">
            <a:spLocks noGrp="1"/>
          </p:cNvSpPr>
          <p:nvPr>
            <p:ph type="subTitle" idx="1"/>
          </p:nvPr>
        </p:nvSpPr>
        <p:spPr>
          <a:xfrm>
            <a:off x="540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>
            <a:endParaRPr/>
          </a:p>
        </p:txBody>
      </p:sp>
      <p:sp>
        <p:nvSpPr>
          <p:cNvPr id="65" name="Google Shape;65;p22"/>
          <p:cNvSpPr txBox="1">
            <a:spLocks noGrp="1"/>
          </p:cNvSpPr>
          <p:nvPr>
            <p:ph type="subTitle" idx="2"/>
          </p:nvPr>
        </p:nvSpPr>
        <p:spPr>
          <a:xfrm>
            <a:off x="540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>
            <a:endParaRPr/>
          </a:p>
        </p:txBody>
      </p:sp>
      <p:sp>
        <p:nvSpPr>
          <p:cNvPr id="66" name="Google Shape;66;p22"/>
          <p:cNvSpPr txBox="1">
            <a:spLocks noGrp="1"/>
          </p:cNvSpPr>
          <p:nvPr>
            <p:ph type="subTitle" idx="3"/>
          </p:nvPr>
        </p:nvSpPr>
        <p:spPr>
          <a:xfrm>
            <a:off x="540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>
            <a:endParaRPr/>
          </a:p>
        </p:txBody>
      </p:sp>
      <p:sp>
        <p:nvSpPr>
          <p:cNvPr id="67" name="Google Shape;67;p22"/>
          <p:cNvSpPr txBox="1">
            <a:spLocks noGrp="1"/>
          </p:cNvSpPr>
          <p:nvPr>
            <p:ph type="subTitle" idx="4"/>
          </p:nvPr>
        </p:nvSpPr>
        <p:spPr>
          <a:xfrm>
            <a:off x="2646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>
            <a:endParaRPr/>
          </a:p>
        </p:txBody>
      </p:sp>
      <p:sp>
        <p:nvSpPr>
          <p:cNvPr id="68" name="Google Shape;68;p22"/>
          <p:cNvSpPr txBox="1">
            <a:spLocks noGrp="1"/>
          </p:cNvSpPr>
          <p:nvPr>
            <p:ph type="subTitle" idx="5"/>
          </p:nvPr>
        </p:nvSpPr>
        <p:spPr>
          <a:xfrm>
            <a:off x="2646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>
            <a:endParaRPr/>
          </a:p>
        </p:txBody>
      </p:sp>
      <p:sp>
        <p:nvSpPr>
          <p:cNvPr id="69" name="Google Shape;69;p22"/>
          <p:cNvSpPr txBox="1">
            <a:spLocks noGrp="1"/>
          </p:cNvSpPr>
          <p:nvPr>
            <p:ph type="subTitle" idx="6"/>
          </p:nvPr>
        </p:nvSpPr>
        <p:spPr>
          <a:xfrm>
            <a:off x="2646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>
            <a:endParaRPr/>
          </a:p>
        </p:txBody>
      </p:sp>
      <p:sp>
        <p:nvSpPr>
          <p:cNvPr id="70" name="Google Shape;70;p22"/>
          <p:cNvSpPr txBox="1">
            <a:spLocks noGrp="1"/>
          </p:cNvSpPr>
          <p:nvPr>
            <p:ph type="subTitle" idx="7"/>
          </p:nvPr>
        </p:nvSpPr>
        <p:spPr>
          <a:xfrm>
            <a:off x="4752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>
            <a:endParaRPr/>
          </a:p>
        </p:txBody>
      </p:sp>
      <p:sp>
        <p:nvSpPr>
          <p:cNvPr id="71" name="Google Shape;71;p22"/>
          <p:cNvSpPr txBox="1">
            <a:spLocks noGrp="1"/>
          </p:cNvSpPr>
          <p:nvPr>
            <p:ph type="subTitle" idx="8"/>
          </p:nvPr>
        </p:nvSpPr>
        <p:spPr>
          <a:xfrm>
            <a:off x="4752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>
            <a:endParaRPr/>
          </a:p>
        </p:txBody>
      </p:sp>
      <p:sp>
        <p:nvSpPr>
          <p:cNvPr id="72" name="Google Shape;72;p22"/>
          <p:cNvSpPr txBox="1">
            <a:spLocks noGrp="1"/>
          </p:cNvSpPr>
          <p:nvPr>
            <p:ph type="subTitle" idx="9"/>
          </p:nvPr>
        </p:nvSpPr>
        <p:spPr>
          <a:xfrm>
            <a:off x="4752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>
            <a:endParaRPr/>
          </a:p>
        </p:txBody>
      </p:sp>
      <p:sp>
        <p:nvSpPr>
          <p:cNvPr id="73" name="Google Shape;73;p22"/>
          <p:cNvSpPr txBox="1">
            <a:spLocks noGrp="1"/>
          </p:cNvSpPr>
          <p:nvPr>
            <p:ph type="subTitle" idx="13"/>
          </p:nvPr>
        </p:nvSpPr>
        <p:spPr>
          <a:xfrm>
            <a:off x="6858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>
            <a:endParaRPr/>
          </a:p>
        </p:txBody>
      </p:sp>
      <p:sp>
        <p:nvSpPr>
          <p:cNvPr id="74" name="Google Shape;74;p22"/>
          <p:cNvSpPr txBox="1">
            <a:spLocks noGrp="1"/>
          </p:cNvSpPr>
          <p:nvPr>
            <p:ph type="subTitle" idx="14"/>
          </p:nvPr>
        </p:nvSpPr>
        <p:spPr>
          <a:xfrm>
            <a:off x="6858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>
            <a:endParaRPr/>
          </a:p>
        </p:txBody>
      </p:sp>
      <p:sp>
        <p:nvSpPr>
          <p:cNvPr id="75" name="Google Shape;75;p22"/>
          <p:cNvSpPr txBox="1">
            <a:spLocks noGrp="1"/>
          </p:cNvSpPr>
          <p:nvPr>
            <p:ph type="subTitle" idx="15"/>
          </p:nvPr>
        </p:nvSpPr>
        <p:spPr>
          <a:xfrm>
            <a:off x="6858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>
            <a:endParaRPr/>
          </a:p>
        </p:txBody>
      </p:sp>
      <p:pic>
        <p:nvPicPr>
          <p:cNvPr id="76" name="Google Shape;76;p22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22"/>
          <p:cNvSpPr txBox="1">
            <a:spLocks noGrp="1"/>
          </p:cNvSpPr>
          <p:nvPr>
            <p:ph type="subTitle" idx="16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План курса">
  <p:cSld name="1_Title slide 5_2_1_4_1_1_1_1">
    <p:bg>
      <p:bgPr>
        <a:solidFill>
          <a:schemeClr val="lt1"/>
        </a:solidFill>
        <a:effectLst/>
      </p:bgPr>
    </p:bg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17c2f5b11b9_0_188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 panose="020B0703050203000203"/>
              <a:buNone/>
              <a:defRPr sz="1800"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IBM Plex Sans" panose="020B0503050203000203"/>
              <a:buNone/>
              <a:defRPr sz="2400" b="1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IBM Plex Sans" panose="020B0503050203000203"/>
              <a:buNone/>
              <a:defRPr sz="2400" b="1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IBM Plex Sans" panose="020B0503050203000203"/>
              <a:buNone/>
              <a:defRPr sz="2400" b="1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IBM Plex Sans" panose="020B0503050203000203"/>
              <a:buNone/>
              <a:defRPr sz="2400" b="1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IBM Plex Sans" panose="020B0503050203000203"/>
              <a:buNone/>
              <a:defRPr sz="2400" b="1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IBM Plex Sans" panose="020B0503050203000203"/>
              <a:buNone/>
              <a:defRPr sz="2400" b="1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IBM Plex Sans" panose="020B0503050203000203"/>
              <a:buNone/>
              <a:defRPr sz="2400" b="1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IBM Plex Sans" panose="020B0503050203000203"/>
              <a:buNone/>
              <a:defRPr sz="2400" b="1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>
            <a:endParaRPr/>
          </a:p>
        </p:txBody>
      </p:sp>
      <p:sp>
        <p:nvSpPr>
          <p:cNvPr id="472" name="Google Shape;472;g17c2f5b11b9_0_188"/>
          <p:cNvSpPr txBox="1">
            <a:spLocks noGrp="1"/>
          </p:cNvSpPr>
          <p:nvPr>
            <p:ph type="subTitle" idx="1"/>
          </p:nvPr>
        </p:nvSpPr>
        <p:spPr>
          <a:xfrm>
            <a:off x="1008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>
            <a:endParaRPr/>
          </a:p>
        </p:txBody>
      </p:sp>
      <p:sp>
        <p:nvSpPr>
          <p:cNvPr id="473" name="Google Shape;473;g17c2f5b11b9_0_188"/>
          <p:cNvSpPr txBox="1">
            <a:spLocks noGrp="1"/>
          </p:cNvSpPr>
          <p:nvPr>
            <p:ph type="subTitle" idx="2"/>
          </p:nvPr>
        </p:nvSpPr>
        <p:spPr>
          <a:xfrm>
            <a:off x="1008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>
            <a:endParaRPr/>
          </a:p>
        </p:txBody>
      </p:sp>
      <p:sp>
        <p:nvSpPr>
          <p:cNvPr id="474" name="Google Shape;474;g17c2f5b11b9_0_188"/>
          <p:cNvSpPr txBox="1">
            <a:spLocks noGrp="1"/>
          </p:cNvSpPr>
          <p:nvPr>
            <p:ph type="subTitle" idx="3"/>
          </p:nvPr>
        </p:nvSpPr>
        <p:spPr>
          <a:xfrm>
            <a:off x="1008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>
            <a:endParaRPr/>
          </a:p>
        </p:txBody>
      </p:sp>
      <p:sp>
        <p:nvSpPr>
          <p:cNvPr id="475" name="Google Shape;475;g17c2f5b11b9_0_188"/>
          <p:cNvSpPr txBox="1">
            <a:spLocks noGrp="1"/>
          </p:cNvSpPr>
          <p:nvPr>
            <p:ph type="subTitle" idx="4"/>
          </p:nvPr>
        </p:nvSpPr>
        <p:spPr>
          <a:xfrm>
            <a:off x="1008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>
            <a:endParaRPr/>
          </a:p>
        </p:txBody>
      </p:sp>
      <p:sp>
        <p:nvSpPr>
          <p:cNvPr id="476" name="Google Shape;476;g17c2f5b11b9_0_188"/>
          <p:cNvSpPr txBox="1">
            <a:spLocks noGrp="1"/>
          </p:cNvSpPr>
          <p:nvPr>
            <p:ph type="subTitle" idx="5"/>
          </p:nvPr>
        </p:nvSpPr>
        <p:spPr>
          <a:xfrm>
            <a:off x="1008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>
            <a:endParaRPr/>
          </a:p>
        </p:txBody>
      </p:sp>
      <p:sp>
        <p:nvSpPr>
          <p:cNvPr id="477" name="Google Shape;477;g17c2f5b11b9_0_188"/>
          <p:cNvSpPr txBox="1">
            <a:spLocks noGrp="1"/>
          </p:cNvSpPr>
          <p:nvPr>
            <p:ph type="subTitle" idx="6"/>
          </p:nvPr>
        </p:nvSpPr>
        <p:spPr>
          <a:xfrm>
            <a:off x="3114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>
            <a:endParaRPr/>
          </a:p>
        </p:txBody>
      </p:sp>
      <p:sp>
        <p:nvSpPr>
          <p:cNvPr id="478" name="Google Shape;478;g17c2f5b11b9_0_188"/>
          <p:cNvSpPr txBox="1">
            <a:spLocks noGrp="1"/>
          </p:cNvSpPr>
          <p:nvPr>
            <p:ph type="subTitle" idx="7"/>
          </p:nvPr>
        </p:nvSpPr>
        <p:spPr>
          <a:xfrm>
            <a:off x="3114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>
            <a:endParaRPr/>
          </a:p>
        </p:txBody>
      </p:sp>
      <p:sp>
        <p:nvSpPr>
          <p:cNvPr id="479" name="Google Shape;479;g17c2f5b11b9_0_188"/>
          <p:cNvSpPr txBox="1">
            <a:spLocks noGrp="1"/>
          </p:cNvSpPr>
          <p:nvPr>
            <p:ph type="subTitle" idx="8"/>
          </p:nvPr>
        </p:nvSpPr>
        <p:spPr>
          <a:xfrm>
            <a:off x="3114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>
            <a:endParaRPr/>
          </a:p>
        </p:txBody>
      </p:sp>
      <p:sp>
        <p:nvSpPr>
          <p:cNvPr id="480" name="Google Shape;480;g17c2f5b11b9_0_188"/>
          <p:cNvSpPr txBox="1">
            <a:spLocks noGrp="1"/>
          </p:cNvSpPr>
          <p:nvPr>
            <p:ph type="subTitle" idx="9"/>
          </p:nvPr>
        </p:nvSpPr>
        <p:spPr>
          <a:xfrm>
            <a:off x="3114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>
            <a:endParaRPr/>
          </a:p>
        </p:txBody>
      </p:sp>
      <p:sp>
        <p:nvSpPr>
          <p:cNvPr id="481" name="Google Shape;481;g17c2f5b11b9_0_188"/>
          <p:cNvSpPr txBox="1">
            <a:spLocks noGrp="1"/>
          </p:cNvSpPr>
          <p:nvPr>
            <p:ph type="subTitle" idx="13"/>
          </p:nvPr>
        </p:nvSpPr>
        <p:spPr>
          <a:xfrm>
            <a:off x="3114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>
            <a:endParaRPr/>
          </a:p>
        </p:txBody>
      </p:sp>
      <p:sp>
        <p:nvSpPr>
          <p:cNvPr id="482" name="Google Shape;482;g17c2f5b11b9_0_188"/>
          <p:cNvSpPr txBox="1">
            <a:spLocks noGrp="1"/>
          </p:cNvSpPr>
          <p:nvPr>
            <p:ph type="subTitle" idx="14"/>
          </p:nvPr>
        </p:nvSpPr>
        <p:spPr>
          <a:xfrm>
            <a:off x="5220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>
            <a:endParaRPr/>
          </a:p>
        </p:txBody>
      </p:sp>
      <p:sp>
        <p:nvSpPr>
          <p:cNvPr id="483" name="Google Shape;483;g17c2f5b11b9_0_188"/>
          <p:cNvSpPr txBox="1">
            <a:spLocks noGrp="1"/>
          </p:cNvSpPr>
          <p:nvPr>
            <p:ph type="subTitle" idx="15"/>
          </p:nvPr>
        </p:nvSpPr>
        <p:spPr>
          <a:xfrm>
            <a:off x="5220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>
            <a:endParaRPr/>
          </a:p>
        </p:txBody>
      </p:sp>
      <p:sp>
        <p:nvSpPr>
          <p:cNvPr id="484" name="Google Shape;484;g17c2f5b11b9_0_188"/>
          <p:cNvSpPr txBox="1">
            <a:spLocks noGrp="1"/>
          </p:cNvSpPr>
          <p:nvPr>
            <p:ph type="subTitle" idx="16"/>
          </p:nvPr>
        </p:nvSpPr>
        <p:spPr>
          <a:xfrm>
            <a:off x="5220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>
            <a:endParaRPr/>
          </a:p>
        </p:txBody>
      </p:sp>
      <p:sp>
        <p:nvSpPr>
          <p:cNvPr id="485" name="Google Shape;485;g17c2f5b11b9_0_188"/>
          <p:cNvSpPr txBox="1">
            <a:spLocks noGrp="1"/>
          </p:cNvSpPr>
          <p:nvPr>
            <p:ph type="subTitle" idx="17"/>
          </p:nvPr>
        </p:nvSpPr>
        <p:spPr>
          <a:xfrm>
            <a:off x="5220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>
            <a:endParaRPr/>
          </a:p>
        </p:txBody>
      </p:sp>
      <p:sp>
        <p:nvSpPr>
          <p:cNvPr id="486" name="Google Shape;486;g17c2f5b11b9_0_188"/>
          <p:cNvSpPr txBox="1">
            <a:spLocks noGrp="1"/>
          </p:cNvSpPr>
          <p:nvPr>
            <p:ph type="subTitle" idx="18"/>
          </p:nvPr>
        </p:nvSpPr>
        <p:spPr>
          <a:xfrm>
            <a:off x="5220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>
            <a:endParaRPr/>
          </a:p>
        </p:txBody>
      </p:sp>
      <p:sp>
        <p:nvSpPr>
          <p:cNvPr id="487" name="Google Shape;487;g17c2f5b11b9_0_188"/>
          <p:cNvSpPr txBox="1">
            <a:spLocks noGrp="1"/>
          </p:cNvSpPr>
          <p:nvPr>
            <p:ph type="subTitle" idx="19"/>
          </p:nvPr>
        </p:nvSpPr>
        <p:spPr>
          <a:xfrm>
            <a:off x="7326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>
            <a:endParaRPr/>
          </a:p>
        </p:txBody>
      </p:sp>
      <p:sp>
        <p:nvSpPr>
          <p:cNvPr id="488" name="Google Shape;488;g17c2f5b11b9_0_188"/>
          <p:cNvSpPr txBox="1">
            <a:spLocks noGrp="1"/>
          </p:cNvSpPr>
          <p:nvPr>
            <p:ph type="subTitle" idx="20"/>
          </p:nvPr>
        </p:nvSpPr>
        <p:spPr>
          <a:xfrm>
            <a:off x="7326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>
            <a:endParaRPr/>
          </a:p>
        </p:txBody>
      </p:sp>
      <p:sp>
        <p:nvSpPr>
          <p:cNvPr id="489" name="Google Shape;489;g17c2f5b11b9_0_188"/>
          <p:cNvSpPr txBox="1">
            <a:spLocks noGrp="1"/>
          </p:cNvSpPr>
          <p:nvPr>
            <p:ph type="subTitle" idx="21"/>
          </p:nvPr>
        </p:nvSpPr>
        <p:spPr>
          <a:xfrm>
            <a:off x="7326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>
            <a:endParaRPr/>
          </a:p>
        </p:txBody>
      </p:sp>
      <p:sp>
        <p:nvSpPr>
          <p:cNvPr id="490" name="Google Shape;490;g17c2f5b11b9_0_188"/>
          <p:cNvSpPr txBox="1">
            <a:spLocks noGrp="1"/>
          </p:cNvSpPr>
          <p:nvPr>
            <p:ph type="subTitle" idx="22"/>
          </p:nvPr>
        </p:nvSpPr>
        <p:spPr>
          <a:xfrm>
            <a:off x="7326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>
            <a:endParaRPr/>
          </a:p>
        </p:txBody>
      </p:sp>
      <p:sp>
        <p:nvSpPr>
          <p:cNvPr id="491" name="Google Shape;491;g17c2f5b11b9_0_188"/>
          <p:cNvSpPr txBox="1">
            <a:spLocks noGrp="1"/>
          </p:cNvSpPr>
          <p:nvPr>
            <p:ph type="subTitle" idx="23"/>
          </p:nvPr>
        </p:nvSpPr>
        <p:spPr>
          <a:xfrm>
            <a:off x="7326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>
            <a:endParaRPr/>
          </a:p>
        </p:txBody>
      </p:sp>
      <p:pic>
        <p:nvPicPr>
          <p:cNvPr id="492" name="Google Shape;492;g17c2f5b11b9_0_188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493" name="Google Shape;493;g17c2f5b11b9_0_188"/>
          <p:cNvSpPr txBox="1">
            <a:spLocks noGrp="1"/>
          </p:cNvSpPr>
          <p:nvPr>
            <p:ph type="subTitle" idx="24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None/>
              <a:defRPr sz="1000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None/>
              <a:defRPr sz="1000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None/>
              <a:defRPr sz="1000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None/>
              <a:defRPr sz="1000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None/>
              <a:defRPr sz="1000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None/>
              <a:defRPr sz="1000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None/>
              <a:defRPr sz="1000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None/>
              <a:defRPr sz="1000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None/>
              <a:defRPr sz="1000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План курса">
  <p:cSld name="1_Title slide 5_2_1_4_1_1_1_1_1_1">
    <p:bg>
      <p:bgPr>
        <a:solidFill>
          <a:schemeClr val="lt1"/>
        </a:solidFill>
        <a:effectLst/>
      </p:bgPr>
    </p:bg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17c2f5b11b9_0_212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 panose="020B0703050203000203"/>
              <a:buNone/>
              <a:defRPr sz="1800"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Roboto" panose="02000000000000000000"/>
              <a:buNone/>
              <a:defRPr sz="2400" b="1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Roboto" panose="02000000000000000000"/>
              <a:buNone/>
              <a:defRPr sz="2400" b="1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Roboto" panose="02000000000000000000"/>
              <a:buNone/>
              <a:defRPr sz="2400" b="1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Roboto" panose="02000000000000000000"/>
              <a:buNone/>
              <a:defRPr sz="2400" b="1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Roboto" panose="02000000000000000000"/>
              <a:buNone/>
              <a:defRPr sz="2400" b="1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Roboto" panose="02000000000000000000"/>
              <a:buNone/>
              <a:defRPr sz="2400" b="1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Roboto" panose="02000000000000000000"/>
              <a:buNone/>
              <a:defRPr sz="2400" b="1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Roboto" panose="02000000000000000000"/>
              <a:buNone/>
              <a:defRPr sz="2400" b="1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>
            <a:endParaRPr/>
          </a:p>
        </p:txBody>
      </p:sp>
      <p:sp>
        <p:nvSpPr>
          <p:cNvPr id="496" name="Google Shape;496;g17c2f5b11b9_0_212"/>
          <p:cNvSpPr txBox="1">
            <a:spLocks noGrp="1"/>
          </p:cNvSpPr>
          <p:nvPr>
            <p:ph type="subTitle" idx="1"/>
          </p:nvPr>
        </p:nvSpPr>
        <p:spPr>
          <a:xfrm>
            <a:off x="540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>
            <a:endParaRPr/>
          </a:p>
        </p:txBody>
      </p:sp>
      <p:sp>
        <p:nvSpPr>
          <p:cNvPr id="497" name="Google Shape;497;g17c2f5b11b9_0_212"/>
          <p:cNvSpPr txBox="1">
            <a:spLocks noGrp="1"/>
          </p:cNvSpPr>
          <p:nvPr>
            <p:ph type="subTitle" idx="2"/>
          </p:nvPr>
        </p:nvSpPr>
        <p:spPr>
          <a:xfrm>
            <a:off x="540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>
            <a:endParaRPr/>
          </a:p>
        </p:txBody>
      </p:sp>
      <p:sp>
        <p:nvSpPr>
          <p:cNvPr id="498" name="Google Shape;498;g17c2f5b11b9_0_212"/>
          <p:cNvSpPr txBox="1">
            <a:spLocks noGrp="1"/>
          </p:cNvSpPr>
          <p:nvPr>
            <p:ph type="subTitle" idx="3"/>
          </p:nvPr>
        </p:nvSpPr>
        <p:spPr>
          <a:xfrm>
            <a:off x="540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>
            <a:endParaRPr/>
          </a:p>
        </p:txBody>
      </p:sp>
      <p:sp>
        <p:nvSpPr>
          <p:cNvPr id="499" name="Google Shape;499;g17c2f5b11b9_0_212"/>
          <p:cNvSpPr txBox="1">
            <a:spLocks noGrp="1"/>
          </p:cNvSpPr>
          <p:nvPr>
            <p:ph type="subTitle" idx="4"/>
          </p:nvPr>
        </p:nvSpPr>
        <p:spPr>
          <a:xfrm>
            <a:off x="2646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>
            <a:endParaRPr/>
          </a:p>
        </p:txBody>
      </p:sp>
      <p:sp>
        <p:nvSpPr>
          <p:cNvPr id="500" name="Google Shape;500;g17c2f5b11b9_0_212"/>
          <p:cNvSpPr txBox="1">
            <a:spLocks noGrp="1"/>
          </p:cNvSpPr>
          <p:nvPr>
            <p:ph type="subTitle" idx="5"/>
          </p:nvPr>
        </p:nvSpPr>
        <p:spPr>
          <a:xfrm>
            <a:off x="2646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>
            <a:endParaRPr/>
          </a:p>
        </p:txBody>
      </p:sp>
      <p:sp>
        <p:nvSpPr>
          <p:cNvPr id="501" name="Google Shape;501;g17c2f5b11b9_0_212"/>
          <p:cNvSpPr txBox="1">
            <a:spLocks noGrp="1"/>
          </p:cNvSpPr>
          <p:nvPr>
            <p:ph type="subTitle" idx="6"/>
          </p:nvPr>
        </p:nvSpPr>
        <p:spPr>
          <a:xfrm>
            <a:off x="2646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>
            <a:endParaRPr/>
          </a:p>
        </p:txBody>
      </p:sp>
      <p:sp>
        <p:nvSpPr>
          <p:cNvPr id="502" name="Google Shape;502;g17c2f5b11b9_0_212"/>
          <p:cNvSpPr txBox="1">
            <a:spLocks noGrp="1"/>
          </p:cNvSpPr>
          <p:nvPr>
            <p:ph type="subTitle" idx="7"/>
          </p:nvPr>
        </p:nvSpPr>
        <p:spPr>
          <a:xfrm>
            <a:off x="4752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>
            <a:endParaRPr/>
          </a:p>
        </p:txBody>
      </p:sp>
      <p:sp>
        <p:nvSpPr>
          <p:cNvPr id="503" name="Google Shape;503;g17c2f5b11b9_0_212"/>
          <p:cNvSpPr txBox="1">
            <a:spLocks noGrp="1"/>
          </p:cNvSpPr>
          <p:nvPr>
            <p:ph type="subTitle" idx="8"/>
          </p:nvPr>
        </p:nvSpPr>
        <p:spPr>
          <a:xfrm>
            <a:off x="4752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>
            <a:endParaRPr/>
          </a:p>
        </p:txBody>
      </p:sp>
      <p:sp>
        <p:nvSpPr>
          <p:cNvPr id="504" name="Google Shape;504;g17c2f5b11b9_0_212"/>
          <p:cNvSpPr txBox="1">
            <a:spLocks noGrp="1"/>
          </p:cNvSpPr>
          <p:nvPr>
            <p:ph type="subTitle" idx="9"/>
          </p:nvPr>
        </p:nvSpPr>
        <p:spPr>
          <a:xfrm>
            <a:off x="4752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>
            <a:endParaRPr/>
          </a:p>
        </p:txBody>
      </p:sp>
      <p:sp>
        <p:nvSpPr>
          <p:cNvPr id="505" name="Google Shape;505;g17c2f5b11b9_0_212"/>
          <p:cNvSpPr txBox="1">
            <a:spLocks noGrp="1"/>
          </p:cNvSpPr>
          <p:nvPr>
            <p:ph type="subTitle" idx="13"/>
          </p:nvPr>
        </p:nvSpPr>
        <p:spPr>
          <a:xfrm>
            <a:off x="6858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>
            <a:endParaRPr/>
          </a:p>
        </p:txBody>
      </p:sp>
      <p:sp>
        <p:nvSpPr>
          <p:cNvPr id="506" name="Google Shape;506;g17c2f5b11b9_0_212"/>
          <p:cNvSpPr txBox="1">
            <a:spLocks noGrp="1"/>
          </p:cNvSpPr>
          <p:nvPr>
            <p:ph type="subTitle" idx="14"/>
          </p:nvPr>
        </p:nvSpPr>
        <p:spPr>
          <a:xfrm>
            <a:off x="6858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>
            <a:endParaRPr/>
          </a:p>
        </p:txBody>
      </p:sp>
      <p:sp>
        <p:nvSpPr>
          <p:cNvPr id="507" name="Google Shape;507;g17c2f5b11b9_0_212"/>
          <p:cNvSpPr txBox="1">
            <a:spLocks noGrp="1"/>
          </p:cNvSpPr>
          <p:nvPr>
            <p:ph type="subTitle" idx="15"/>
          </p:nvPr>
        </p:nvSpPr>
        <p:spPr>
          <a:xfrm>
            <a:off x="6858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>
            <a:endParaRPr/>
          </a:p>
        </p:txBody>
      </p:sp>
      <p:pic>
        <p:nvPicPr>
          <p:cNvPr id="508" name="Google Shape;508;g17c2f5b11b9_0_212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Google Shape;509;g17c2f5b11b9_0_212"/>
          <p:cNvSpPr txBox="1">
            <a:spLocks noGrp="1"/>
          </p:cNvSpPr>
          <p:nvPr>
            <p:ph type="subTitle" idx="16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None/>
              <a:defRPr sz="1000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None/>
              <a:defRPr sz="1000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None/>
              <a:defRPr sz="1000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None/>
              <a:defRPr sz="1000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None/>
              <a:defRPr sz="1000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None/>
              <a:defRPr sz="1000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None/>
              <a:defRPr sz="1000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None/>
              <a:defRPr sz="1000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None/>
              <a:defRPr sz="1000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Заголовок + абзац">
  <p:cSld name="1_Title slide 5_2_1_4_1">
    <p:bg>
      <p:bgPr>
        <a:solidFill>
          <a:schemeClr val="lt1"/>
        </a:solidFill>
        <a:effectLst/>
      </p:bgPr>
    </p:bg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17c2f5b11b9_0_228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 panose="020B0703050203000203"/>
              <a:buNone/>
              <a:defRPr sz="1800"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 panose="020B0703050203000203"/>
              <a:buNone/>
              <a:defRPr sz="1800"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 panose="020B0703050203000203"/>
              <a:buNone/>
              <a:defRPr sz="1800"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 panose="020B0703050203000203"/>
              <a:buNone/>
              <a:defRPr sz="1800"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 panose="020B0703050203000203"/>
              <a:buNone/>
              <a:defRPr sz="1800"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 panose="020B0703050203000203"/>
              <a:buNone/>
              <a:defRPr sz="1800"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 panose="020B0703050203000203"/>
              <a:buNone/>
              <a:defRPr sz="1800"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 panose="020B0703050203000203"/>
              <a:buNone/>
              <a:defRPr sz="1800"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 panose="020B0703050203000203"/>
              <a:buNone/>
              <a:defRPr sz="1800"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9pPr>
          </a:lstStyle>
          <a:p>
            <a:endParaRPr/>
          </a:p>
        </p:txBody>
      </p:sp>
      <p:sp>
        <p:nvSpPr>
          <p:cNvPr id="512" name="Google Shape;512;g17c2f5b11b9_0_228"/>
          <p:cNvSpPr txBox="1">
            <a:spLocks noGrp="1"/>
          </p:cNvSpPr>
          <p:nvPr>
            <p:ph type="subTitle" idx="1"/>
          </p:nvPr>
        </p:nvSpPr>
        <p:spPr>
          <a:xfrm>
            <a:off x="540000" y="126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 panose="020B0503050203000203"/>
              <a:buNone/>
              <a:defRPr sz="12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3" name="Google Shape;513;g17c2f5b11b9_0_228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None/>
              <a:defRPr sz="1000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 panose="020B0503050203000203"/>
              <a:buNone/>
              <a:defRPr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 panose="020B0503050203000203"/>
              <a:buNone/>
              <a:defRPr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 panose="020B0503050203000203"/>
              <a:buNone/>
              <a:defRPr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 panose="020B0503050203000203"/>
              <a:buNone/>
              <a:defRPr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 panose="020B0503050203000203"/>
              <a:buNone/>
              <a:defRPr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 panose="020B0503050203000203"/>
              <a:buNone/>
              <a:defRPr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 panose="020B0503050203000203"/>
              <a:buNone/>
              <a:defRPr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 panose="020B0503050203000203"/>
              <a:buNone/>
              <a:defRPr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>
            <a:endParaRPr/>
          </a:p>
        </p:txBody>
      </p:sp>
      <p:pic>
        <p:nvPicPr>
          <p:cNvPr id="514" name="Google Shape;514;g17c2f5b11b9_0_228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Заголовок + абзац в 2 столбца">
  <p:cSld name="1_Title slide 5_2_1_4_1_1">
    <p:bg>
      <p:bgPr>
        <a:solidFill>
          <a:schemeClr val="lt1"/>
        </a:solidFill>
        <a:effectLst/>
      </p:bgPr>
    </p:bg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17c2f5b11b9_0_233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 panose="020B0703050203000203"/>
              <a:buNone/>
              <a:defRPr sz="1800"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 panose="020B0703050203000203"/>
              <a:buNone/>
              <a:defRPr sz="1800"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 panose="020B0703050203000203"/>
              <a:buNone/>
              <a:defRPr sz="1800"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 panose="020B0703050203000203"/>
              <a:buNone/>
              <a:defRPr sz="1800"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 panose="020B0703050203000203"/>
              <a:buNone/>
              <a:defRPr sz="1800"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 panose="020B0703050203000203"/>
              <a:buNone/>
              <a:defRPr sz="1800"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 panose="020B0703050203000203"/>
              <a:buNone/>
              <a:defRPr sz="1800"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 panose="020B0703050203000203"/>
              <a:buNone/>
              <a:defRPr sz="1800"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 panose="020B0703050203000203"/>
              <a:buNone/>
              <a:defRPr sz="1800"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9pPr>
          </a:lstStyle>
          <a:p>
            <a:endParaRPr/>
          </a:p>
        </p:txBody>
      </p:sp>
      <p:sp>
        <p:nvSpPr>
          <p:cNvPr id="517" name="Google Shape;517;g17c2f5b11b9_0_233"/>
          <p:cNvSpPr txBox="1">
            <a:spLocks noGrp="1"/>
          </p:cNvSpPr>
          <p:nvPr>
            <p:ph type="subTitle" idx="1"/>
          </p:nvPr>
        </p:nvSpPr>
        <p:spPr>
          <a:xfrm>
            <a:off x="540000" y="1260000"/>
            <a:ext cx="38520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 panose="020B0503050203000203"/>
              <a:buNone/>
              <a:defRPr sz="12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8" name="Google Shape;518;g17c2f5b11b9_0_233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None/>
              <a:defRPr sz="1000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 panose="020B0503050203000203"/>
              <a:buNone/>
              <a:defRPr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 panose="020B0503050203000203"/>
              <a:buNone/>
              <a:defRPr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 panose="020B0503050203000203"/>
              <a:buNone/>
              <a:defRPr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 panose="020B0503050203000203"/>
              <a:buNone/>
              <a:defRPr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 panose="020B0503050203000203"/>
              <a:buNone/>
              <a:defRPr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 panose="020B0503050203000203"/>
              <a:buNone/>
              <a:defRPr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 panose="020B0503050203000203"/>
              <a:buNone/>
              <a:defRPr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 panose="020B0503050203000203"/>
              <a:buNone/>
              <a:defRPr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>
            <a:endParaRPr/>
          </a:p>
        </p:txBody>
      </p:sp>
      <p:pic>
        <p:nvPicPr>
          <p:cNvPr id="519" name="Google Shape;519;g17c2f5b11b9_0_233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Google Shape;520;g17c2f5b11b9_0_233"/>
          <p:cNvSpPr txBox="1">
            <a:spLocks noGrp="1"/>
          </p:cNvSpPr>
          <p:nvPr>
            <p:ph type="subTitle" idx="3"/>
          </p:nvPr>
        </p:nvSpPr>
        <p:spPr>
          <a:xfrm>
            <a:off x="4752000" y="1260000"/>
            <a:ext cx="38520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 panose="020B0503050203000203"/>
              <a:buNone/>
              <a:defRPr sz="12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Пустой слайд">
  <p:cSld name="1_Title slide 5_2_1_12">
    <p:bg>
      <p:bgPr>
        <a:solidFill>
          <a:schemeClr val="lt1"/>
        </a:solidFill>
        <a:effectLst/>
      </p:bgPr>
    </p:bg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17c2f5b11b9_0_239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None/>
              <a:defRPr sz="1000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 panose="020B0503050203000203"/>
              <a:buNone/>
              <a:defRPr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 panose="020B0503050203000203"/>
              <a:buNone/>
              <a:defRPr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 panose="020B0503050203000203"/>
              <a:buNone/>
              <a:defRPr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 panose="020B0503050203000203"/>
              <a:buNone/>
              <a:defRPr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 panose="020B0503050203000203"/>
              <a:buNone/>
              <a:defRPr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 panose="020B0503050203000203"/>
              <a:buNone/>
              <a:defRPr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 panose="020B0503050203000203"/>
              <a:buNone/>
              <a:defRPr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 panose="020B0503050203000203"/>
              <a:buNone/>
              <a:defRPr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>
            <a:endParaRPr/>
          </a:p>
        </p:txBody>
      </p:sp>
      <p:pic>
        <p:nvPicPr>
          <p:cNvPr id="523" name="Google Shape;523;g17c2f5b11b9_0_239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Пустой слайд (бежевый фон слева)">
  <p:cSld name="1_Title slide 5_2_1_12_1">
    <p:bg>
      <p:bgPr>
        <a:solidFill>
          <a:schemeClr val="lt1"/>
        </a:solidFill>
        <a:effectLst/>
      </p:bgPr>
    </p:bg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17c2f5b11b9_0_242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" name="Google Shape;526;g17c2f5b11b9_0_242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4032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None/>
              <a:defRPr sz="1000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 panose="020B0503050203000203"/>
              <a:buNone/>
              <a:defRPr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 panose="020B0503050203000203"/>
              <a:buNone/>
              <a:defRPr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 panose="020B0503050203000203"/>
              <a:buNone/>
              <a:defRPr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 panose="020B0503050203000203"/>
              <a:buNone/>
              <a:defRPr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 panose="020B0503050203000203"/>
              <a:buNone/>
              <a:defRPr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 panose="020B0503050203000203"/>
              <a:buNone/>
              <a:defRPr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 panose="020B0503050203000203"/>
              <a:buNone/>
              <a:defRPr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 panose="020B0503050203000203"/>
              <a:buNone/>
              <a:defRPr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>
            <a:endParaRPr/>
          </a:p>
        </p:txBody>
      </p:sp>
      <p:pic>
        <p:nvPicPr>
          <p:cNvPr id="527" name="Google Shape;527;g17c2f5b11b9_0_242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Пустой слайд (бежевый фон справа)">
  <p:cSld name="1_Title slide 5_2_1_12_1_1">
    <p:bg>
      <p:bgPr>
        <a:solidFill>
          <a:schemeClr val="lt1"/>
        </a:solidFill>
        <a:effectLst/>
      </p:bgPr>
    </p:bg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17c2f5b11b9_0_246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0" name="Google Shape;530;g17c2f5b11b9_0_246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4032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None/>
              <a:defRPr sz="1000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 panose="020B0503050203000203"/>
              <a:buNone/>
              <a:defRPr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 panose="020B0503050203000203"/>
              <a:buNone/>
              <a:defRPr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 panose="020B0503050203000203"/>
              <a:buNone/>
              <a:defRPr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 panose="020B0503050203000203"/>
              <a:buNone/>
              <a:defRPr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 panose="020B0503050203000203"/>
              <a:buNone/>
              <a:defRPr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 panose="020B0503050203000203"/>
              <a:buNone/>
              <a:defRPr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 panose="020B0503050203000203"/>
              <a:buNone/>
              <a:defRPr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 panose="020B0503050203000203"/>
              <a:buNone/>
              <a:defRPr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>
            <a:endParaRPr/>
          </a:p>
        </p:txBody>
      </p:sp>
      <p:pic>
        <p:nvPicPr>
          <p:cNvPr id="531" name="Google Shape;531;g17c2f5b11b9_0_246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(текст слева)">
  <p:cSld name="CUSTOM_2_1">
    <p:bg>
      <p:bgPr>
        <a:solidFill>
          <a:srgbClr val="252525"/>
        </a:solidFill>
        <a:effectLst/>
      </p:bgPr>
    </p:bg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3" name="Google Shape;533;g17c2f5b11b9_0_250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34" name="Google Shape;534;g17c2f5b11b9_0_250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535" name="Google Shape;535;g17c2f5b11b9_0_250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 panose="020B0503050203000203"/>
              <a:buNone/>
              <a:defRPr sz="1000"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 panose="020B0503050203000203"/>
              <a:buNone/>
              <a:defRPr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 panose="020B0503050203000203"/>
              <a:buNone/>
              <a:defRPr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 panose="020B0503050203000203"/>
              <a:buNone/>
              <a:defRPr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 panose="020B0503050203000203"/>
              <a:buNone/>
              <a:defRPr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 panose="020B0503050203000203"/>
              <a:buNone/>
              <a:defRPr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 panose="020B0503050203000203"/>
              <a:buNone/>
              <a:defRPr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 panose="020B0503050203000203"/>
              <a:buNone/>
              <a:defRPr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 panose="020B0503050203000203"/>
              <a:buNone/>
              <a:defRPr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>
            <a:endParaRPr/>
          </a:p>
        </p:txBody>
      </p:sp>
      <p:sp>
        <p:nvSpPr>
          <p:cNvPr id="536" name="Google Shape;536;g17c2f5b11b9_0_250"/>
          <p:cNvSpPr txBox="1">
            <a:spLocks noGrp="1"/>
          </p:cNvSpPr>
          <p:nvPr>
            <p:ph type="title"/>
          </p:nvPr>
        </p:nvSpPr>
        <p:spPr>
          <a:xfrm>
            <a:off x="540000" y="12957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 panose="020B0503050203000203"/>
              <a:buNone/>
              <a:defRPr sz="3600"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703050203000203"/>
              <a:buNone/>
              <a:defRPr sz="3600">
                <a:solidFill>
                  <a:schemeClr val="lt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703050203000203"/>
              <a:buNone/>
              <a:defRPr sz="3600">
                <a:solidFill>
                  <a:schemeClr val="lt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703050203000203"/>
              <a:buNone/>
              <a:defRPr sz="3600">
                <a:solidFill>
                  <a:schemeClr val="lt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703050203000203"/>
              <a:buNone/>
              <a:defRPr sz="3600">
                <a:solidFill>
                  <a:schemeClr val="lt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703050203000203"/>
              <a:buNone/>
              <a:defRPr sz="3600">
                <a:solidFill>
                  <a:schemeClr val="lt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703050203000203"/>
              <a:buNone/>
              <a:defRPr sz="3600">
                <a:solidFill>
                  <a:schemeClr val="lt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703050203000203"/>
              <a:buNone/>
              <a:defRPr sz="3600">
                <a:solidFill>
                  <a:schemeClr val="lt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703050203000203"/>
              <a:buNone/>
              <a:defRPr sz="3600">
                <a:solidFill>
                  <a:schemeClr val="lt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(текст по центру)">
  <p:cSld name="CUSTOM_2_1_5">
    <p:bg>
      <p:bgPr>
        <a:solidFill>
          <a:srgbClr val="8D46F6"/>
        </a:solidFill>
        <a:effectLst/>
      </p:bgPr>
    </p:bg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8" name="Google Shape;538;g17c2f5b11b9_0_255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g17c2f5b11b9_0_255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540" name="Google Shape;540;g17c2f5b11b9_0_255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 panose="020B0503050203000203"/>
              <a:buNone/>
              <a:defRPr sz="1000"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 panose="020B0503050203000203"/>
              <a:buNone/>
              <a:defRPr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 panose="020B0503050203000203"/>
              <a:buNone/>
              <a:defRPr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 panose="020B0503050203000203"/>
              <a:buNone/>
              <a:defRPr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 panose="020B0503050203000203"/>
              <a:buNone/>
              <a:defRPr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 panose="020B0503050203000203"/>
              <a:buNone/>
              <a:defRPr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 panose="020B0503050203000203"/>
              <a:buNone/>
              <a:defRPr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 panose="020B0503050203000203"/>
              <a:buNone/>
              <a:defRPr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 panose="020B0503050203000203"/>
              <a:buNone/>
              <a:defRPr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>
            <a:endParaRPr/>
          </a:p>
        </p:txBody>
      </p:sp>
      <p:sp>
        <p:nvSpPr>
          <p:cNvPr id="541" name="Google Shape;541;g17c2f5b11b9_0_255"/>
          <p:cNvSpPr txBox="1">
            <a:spLocks noGrp="1"/>
          </p:cNvSpPr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 panose="020B0503050203000203"/>
              <a:buNone/>
              <a:defRPr sz="3600"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703050203000203"/>
              <a:buNone/>
              <a:defRPr sz="3600">
                <a:solidFill>
                  <a:schemeClr val="lt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703050203000203"/>
              <a:buNone/>
              <a:defRPr sz="3600">
                <a:solidFill>
                  <a:schemeClr val="lt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703050203000203"/>
              <a:buNone/>
              <a:defRPr sz="3600">
                <a:solidFill>
                  <a:schemeClr val="lt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703050203000203"/>
              <a:buNone/>
              <a:defRPr sz="3600">
                <a:solidFill>
                  <a:schemeClr val="lt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703050203000203"/>
              <a:buNone/>
              <a:defRPr sz="3600">
                <a:solidFill>
                  <a:schemeClr val="lt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703050203000203"/>
              <a:buNone/>
              <a:defRPr sz="3600">
                <a:solidFill>
                  <a:schemeClr val="lt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703050203000203"/>
              <a:buNone/>
              <a:defRPr sz="3600">
                <a:solidFill>
                  <a:schemeClr val="lt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703050203000203"/>
              <a:buNone/>
              <a:defRPr sz="3600">
                <a:solidFill>
                  <a:schemeClr val="lt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(текст по центру)">
  <p:cSld name="CUSTOM_2_1_5_1">
    <p:bg>
      <p:bgPr>
        <a:solidFill>
          <a:srgbClr val="5DB560"/>
        </a:solidFill>
        <a:effectLst/>
      </p:bgPr>
    </p:bg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3" name="Google Shape;543;g17c2f5b11b9_0_260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44" name="Google Shape;544;g17c2f5b11b9_0_260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545" name="Google Shape;545;g17c2f5b11b9_0_260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 panose="020B0503050203000203"/>
              <a:buNone/>
              <a:defRPr sz="1000"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 panose="020B0503050203000203"/>
              <a:buNone/>
              <a:defRPr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 panose="020B0503050203000203"/>
              <a:buNone/>
              <a:defRPr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 panose="020B0503050203000203"/>
              <a:buNone/>
              <a:defRPr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 panose="020B0503050203000203"/>
              <a:buNone/>
              <a:defRPr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 panose="020B0503050203000203"/>
              <a:buNone/>
              <a:defRPr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 panose="020B0503050203000203"/>
              <a:buNone/>
              <a:defRPr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 panose="020B0503050203000203"/>
              <a:buNone/>
              <a:defRPr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 panose="020B0503050203000203"/>
              <a:buNone/>
              <a:defRPr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>
            <a:endParaRPr/>
          </a:p>
        </p:txBody>
      </p:sp>
      <p:sp>
        <p:nvSpPr>
          <p:cNvPr id="546" name="Google Shape;546;g17c2f5b11b9_0_260"/>
          <p:cNvSpPr txBox="1">
            <a:spLocks noGrp="1"/>
          </p:cNvSpPr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 panose="020B0503050203000203"/>
              <a:buNone/>
              <a:defRPr sz="3600"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703050203000203"/>
              <a:buNone/>
              <a:defRPr sz="3600">
                <a:solidFill>
                  <a:schemeClr val="lt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703050203000203"/>
              <a:buNone/>
              <a:defRPr sz="3600">
                <a:solidFill>
                  <a:schemeClr val="lt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703050203000203"/>
              <a:buNone/>
              <a:defRPr sz="3600">
                <a:solidFill>
                  <a:schemeClr val="lt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703050203000203"/>
              <a:buNone/>
              <a:defRPr sz="3600">
                <a:solidFill>
                  <a:schemeClr val="lt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703050203000203"/>
              <a:buNone/>
              <a:defRPr sz="3600">
                <a:solidFill>
                  <a:schemeClr val="lt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703050203000203"/>
              <a:buNone/>
              <a:defRPr sz="3600">
                <a:solidFill>
                  <a:schemeClr val="lt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703050203000203"/>
              <a:buNone/>
              <a:defRPr sz="3600">
                <a:solidFill>
                  <a:schemeClr val="lt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703050203000203"/>
              <a:buNone/>
              <a:defRPr sz="3600">
                <a:solidFill>
                  <a:schemeClr val="lt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Заголовок + абзац">
  <p:cSld name="1_Title slide 5_2_1_4_1">
    <p:bg>
      <p:bgPr>
        <a:solidFill>
          <a:schemeClr val="lt1"/>
        </a:solid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3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 panose="020B0703050203000203"/>
              <a:buNone/>
              <a:defRPr sz="1800" b="0" i="0" u="none" strike="noStrike" cap="none">
                <a:solidFill>
                  <a:srgbClr val="000000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 panose="020B0703050203000203"/>
              <a:buNone/>
              <a:defRPr sz="1800" b="0" i="0" u="none" strike="noStrike" cap="none">
                <a:solidFill>
                  <a:srgbClr val="000000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 panose="020B0703050203000203"/>
              <a:buNone/>
              <a:defRPr sz="1800" b="0" i="0" u="none" strike="noStrike" cap="none">
                <a:solidFill>
                  <a:srgbClr val="000000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 panose="020B0703050203000203"/>
              <a:buNone/>
              <a:defRPr sz="1800" b="0" i="0" u="none" strike="noStrike" cap="none">
                <a:solidFill>
                  <a:srgbClr val="000000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 panose="020B0703050203000203"/>
              <a:buNone/>
              <a:defRPr sz="1800" b="0" i="0" u="none" strike="noStrike" cap="none">
                <a:solidFill>
                  <a:srgbClr val="000000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 panose="020B0703050203000203"/>
              <a:buNone/>
              <a:defRPr sz="1800" b="0" i="0" u="none" strike="noStrike" cap="none">
                <a:solidFill>
                  <a:srgbClr val="000000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 panose="020B0703050203000203"/>
              <a:buNone/>
              <a:defRPr sz="1800" b="0" i="0" u="none" strike="noStrike" cap="none">
                <a:solidFill>
                  <a:srgbClr val="000000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 panose="020B0703050203000203"/>
              <a:buNone/>
              <a:defRPr sz="1800" b="0" i="0" u="none" strike="noStrike" cap="none">
                <a:solidFill>
                  <a:srgbClr val="000000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 panose="020B0703050203000203"/>
              <a:buNone/>
              <a:defRPr sz="1800" b="0" i="0" u="none" strike="noStrike" cap="none">
                <a:solidFill>
                  <a:srgbClr val="000000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9pPr>
          </a:lstStyle>
          <a:p>
            <a:endParaRPr/>
          </a:p>
        </p:txBody>
      </p:sp>
      <p:sp>
        <p:nvSpPr>
          <p:cNvPr id="80" name="Google Shape;80;p23"/>
          <p:cNvSpPr txBox="1">
            <a:spLocks noGrp="1"/>
          </p:cNvSpPr>
          <p:nvPr>
            <p:ph type="subTitle" idx="1"/>
          </p:nvPr>
        </p:nvSpPr>
        <p:spPr>
          <a:xfrm>
            <a:off x="540000" y="126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1" name="Google Shape;81;p23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>
            <a:endParaRPr/>
          </a:p>
        </p:txBody>
      </p:sp>
      <p:pic>
        <p:nvPicPr>
          <p:cNvPr id="82" name="Google Shape;82;p23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(текст по центру)">
  <p:cSld name="CUSTOM_2_1_4">
    <p:bg>
      <p:bgPr>
        <a:solidFill>
          <a:srgbClr val="252525"/>
        </a:solidFill>
        <a:effectLst/>
      </p:bgPr>
    </p:bg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8" name="Google Shape;548;g17c2f5b11b9_0_265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0" y="-5"/>
            <a:ext cx="9144003" cy="5143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549" name="Google Shape;549;g17c2f5b11b9_0_265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550" name="Google Shape;550;g17c2f5b11b9_0_265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 panose="020B0503050203000203"/>
              <a:buNone/>
              <a:defRPr sz="1000"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 panose="020B0503050203000203"/>
              <a:buNone/>
              <a:defRPr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 panose="020B0503050203000203"/>
              <a:buNone/>
              <a:defRPr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 panose="020B0503050203000203"/>
              <a:buNone/>
              <a:defRPr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 panose="020B0503050203000203"/>
              <a:buNone/>
              <a:defRPr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 panose="020B0503050203000203"/>
              <a:buNone/>
              <a:defRPr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 panose="020B0503050203000203"/>
              <a:buNone/>
              <a:defRPr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 panose="020B0503050203000203"/>
              <a:buNone/>
              <a:defRPr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 panose="020B0503050203000203"/>
              <a:buNone/>
              <a:defRPr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>
            <a:endParaRPr/>
          </a:p>
        </p:txBody>
      </p:sp>
      <p:sp>
        <p:nvSpPr>
          <p:cNvPr id="551" name="Google Shape;551;g17c2f5b11b9_0_265"/>
          <p:cNvSpPr txBox="1">
            <a:spLocks noGrp="1"/>
          </p:cNvSpPr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 panose="020B0503050203000203"/>
              <a:buNone/>
              <a:defRPr sz="2400"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 panose="020B0703050203000203"/>
              <a:buNone/>
              <a:defRPr sz="2400">
                <a:solidFill>
                  <a:schemeClr val="lt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 panose="020B0703050203000203"/>
              <a:buNone/>
              <a:defRPr sz="2400">
                <a:solidFill>
                  <a:schemeClr val="lt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 panose="020B0703050203000203"/>
              <a:buNone/>
              <a:defRPr sz="2400">
                <a:solidFill>
                  <a:schemeClr val="lt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 panose="020B0703050203000203"/>
              <a:buNone/>
              <a:defRPr sz="2400">
                <a:solidFill>
                  <a:schemeClr val="lt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 panose="020B0703050203000203"/>
              <a:buNone/>
              <a:defRPr sz="2400">
                <a:solidFill>
                  <a:schemeClr val="lt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 panose="020B0703050203000203"/>
              <a:buNone/>
              <a:defRPr sz="2400">
                <a:solidFill>
                  <a:schemeClr val="lt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 panose="020B0703050203000203"/>
              <a:buNone/>
              <a:defRPr sz="2400">
                <a:solidFill>
                  <a:schemeClr val="lt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 panose="020B0703050203000203"/>
              <a:buNone/>
              <a:defRPr sz="2400">
                <a:solidFill>
                  <a:schemeClr val="lt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&quot;вопросы?&quot;">
  <p:cSld name="CUSTOM_2_1_4_1">
    <p:bg>
      <p:bgPr>
        <a:solidFill>
          <a:srgbClr val="252525"/>
        </a:solidFill>
        <a:effectLst/>
      </p:bgPr>
    </p:bg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3" name="Google Shape;553;g17c2f5b11b9_0_270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4" name="Google Shape;554;g17c2f5b11b9_0_270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-вопрос">
  <p:cSld name="CUSTOM_2_1_4_1_1">
    <p:bg>
      <p:bgPr>
        <a:solidFill>
          <a:srgbClr val="252525"/>
        </a:solidFill>
        <a:effectLst/>
      </p:bgPr>
    </p:bg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6" name="Google Shape;556;g17c2f5b11b9_0_273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g17c2f5b11b9_0_273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558" name="Google Shape;558;g17c2f5b11b9_0_273"/>
          <p:cNvSpPr txBox="1">
            <a:spLocks noGrp="1"/>
          </p:cNvSpPr>
          <p:nvPr>
            <p:ph type="title"/>
          </p:nvPr>
        </p:nvSpPr>
        <p:spPr>
          <a:xfrm>
            <a:off x="540000" y="2268150"/>
            <a:ext cx="8064000" cy="6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 panose="020B0503050203000203"/>
              <a:buNone/>
              <a:defRPr sz="2400"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 panose="020B0703050203000203"/>
              <a:buNone/>
              <a:defRPr sz="2400">
                <a:solidFill>
                  <a:schemeClr val="lt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 panose="020B0703050203000203"/>
              <a:buNone/>
              <a:defRPr sz="2400">
                <a:solidFill>
                  <a:schemeClr val="lt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 panose="020B0703050203000203"/>
              <a:buNone/>
              <a:defRPr sz="2400">
                <a:solidFill>
                  <a:schemeClr val="lt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 panose="020B0703050203000203"/>
              <a:buNone/>
              <a:defRPr sz="2400">
                <a:solidFill>
                  <a:schemeClr val="lt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 panose="020B0703050203000203"/>
              <a:buNone/>
              <a:defRPr sz="2400">
                <a:solidFill>
                  <a:schemeClr val="lt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 panose="020B0703050203000203"/>
              <a:buNone/>
              <a:defRPr sz="2400">
                <a:solidFill>
                  <a:schemeClr val="lt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 panose="020B0703050203000203"/>
              <a:buNone/>
              <a:defRPr sz="2400">
                <a:solidFill>
                  <a:schemeClr val="lt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 panose="020B0703050203000203"/>
              <a:buNone/>
              <a:defRPr sz="2400">
                <a:solidFill>
                  <a:schemeClr val="lt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9pPr>
          </a:lstStyle>
          <a:p>
            <a:endParaRPr/>
          </a:p>
        </p:txBody>
      </p:sp>
      <p:sp>
        <p:nvSpPr>
          <p:cNvPr id="559" name="Google Shape;559;g17c2f5b11b9_0_273"/>
          <p:cNvSpPr txBox="1">
            <a:spLocks noGrp="1"/>
          </p:cNvSpPr>
          <p:nvPr>
            <p:ph type="title" idx="2"/>
          </p:nvPr>
        </p:nvSpPr>
        <p:spPr>
          <a:xfrm>
            <a:off x="540000" y="1956250"/>
            <a:ext cx="80640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" panose="020B0503050203000203"/>
              <a:buNone/>
              <a:defRPr sz="1200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 panose="020B0703050203000203"/>
              <a:buNone/>
              <a:defRPr sz="1200">
                <a:solidFill>
                  <a:schemeClr val="dk2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 panose="020B0703050203000203"/>
              <a:buNone/>
              <a:defRPr sz="1200">
                <a:solidFill>
                  <a:schemeClr val="dk2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 panose="020B0703050203000203"/>
              <a:buNone/>
              <a:defRPr sz="1200">
                <a:solidFill>
                  <a:schemeClr val="dk2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 panose="020B0703050203000203"/>
              <a:buNone/>
              <a:defRPr sz="1200">
                <a:solidFill>
                  <a:schemeClr val="dk2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 panose="020B0703050203000203"/>
              <a:buNone/>
              <a:defRPr sz="1200">
                <a:solidFill>
                  <a:schemeClr val="dk2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 panose="020B0703050203000203"/>
              <a:buNone/>
              <a:defRPr sz="1200">
                <a:solidFill>
                  <a:schemeClr val="dk2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 panose="020B0703050203000203"/>
              <a:buNone/>
              <a:defRPr sz="1200">
                <a:solidFill>
                  <a:schemeClr val="dk2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 panose="020B0703050203000203"/>
              <a:buNone/>
              <a:defRPr sz="1200">
                <a:solidFill>
                  <a:schemeClr val="dk2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2">
  <p:cSld name="CUSTOM_2_1_2">
    <p:bg>
      <p:bgPr>
        <a:solidFill>
          <a:srgbClr val="8D46F6"/>
        </a:solidFill>
        <a:effectLst/>
      </p:bgPr>
    </p:bg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1" name="Google Shape;561;g17c2f5b11b9_0_278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62" name="Google Shape;562;g17c2f5b11b9_0_278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 panose="020B0503050203000203"/>
              <a:buNone/>
              <a:defRPr sz="1000"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 panose="020B0503050203000203"/>
              <a:buNone/>
              <a:defRPr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 panose="020B0503050203000203"/>
              <a:buNone/>
              <a:defRPr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 panose="020B0503050203000203"/>
              <a:buNone/>
              <a:defRPr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 panose="020B0503050203000203"/>
              <a:buNone/>
              <a:defRPr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 panose="020B0503050203000203"/>
              <a:buNone/>
              <a:defRPr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 panose="020B0503050203000203"/>
              <a:buNone/>
              <a:defRPr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 panose="020B0503050203000203"/>
              <a:buNone/>
              <a:defRPr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 panose="020B0503050203000203"/>
              <a:buNone/>
              <a:defRPr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>
            <a:endParaRPr/>
          </a:p>
        </p:txBody>
      </p:sp>
      <p:sp>
        <p:nvSpPr>
          <p:cNvPr id="563" name="Google Shape;563;g17c2f5b11b9_0_278"/>
          <p:cNvSpPr txBox="1">
            <a:spLocks noGrp="1"/>
          </p:cNvSpPr>
          <p:nvPr>
            <p:ph type="title"/>
          </p:nvPr>
        </p:nvSpPr>
        <p:spPr>
          <a:xfrm>
            <a:off x="540000" y="12957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 panose="020B0503050203000203"/>
              <a:buNone/>
              <a:defRPr sz="3600"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703050203000203"/>
              <a:buNone/>
              <a:defRPr sz="3600">
                <a:solidFill>
                  <a:schemeClr val="lt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703050203000203"/>
              <a:buNone/>
              <a:defRPr sz="3600">
                <a:solidFill>
                  <a:schemeClr val="lt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703050203000203"/>
              <a:buNone/>
              <a:defRPr sz="3600">
                <a:solidFill>
                  <a:schemeClr val="lt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703050203000203"/>
              <a:buNone/>
              <a:defRPr sz="3600">
                <a:solidFill>
                  <a:schemeClr val="lt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703050203000203"/>
              <a:buNone/>
              <a:defRPr sz="3600">
                <a:solidFill>
                  <a:schemeClr val="lt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703050203000203"/>
              <a:buNone/>
              <a:defRPr sz="3600">
                <a:solidFill>
                  <a:schemeClr val="lt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703050203000203"/>
              <a:buNone/>
              <a:defRPr sz="3600">
                <a:solidFill>
                  <a:schemeClr val="lt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703050203000203"/>
              <a:buNone/>
              <a:defRPr sz="3600">
                <a:solidFill>
                  <a:schemeClr val="lt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9pPr>
          </a:lstStyle>
          <a:p>
            <a:endParaRPr/>
          </a:p>
        </p:txBody>
      </p:sp>
      <p:pic>
        <p:nvPicPr>
          <p:cNvPr id="564" name="Google Shape;564;g17c2f5b11b9_0_278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2 1">
  <p:cSld name="CUSTOM_2_1_2_1">
    <p:bg>
      <p:bgPr>
        <a:solidFill>
          <a:schemeClr val="lt1"/>
        </a:solidFill>
        <a:effectLst/>
      </p:bgPr>
    </p:bg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6" name="Google Shape;566;g17c2f5b11b9_0_283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567" name="Google Shape;567;g17c2f5b11b9_0_283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 panose="020B0503050203000203"/>
              <a:buNone/>
              <a:defRPr sz="1000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 panose="020B0503050203000203"/>
              <a:buNone/>
              <a:defRPr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 panose="020B0503050203000203"/>
              <a:buNone/>
              <a:defRPr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 panose="020B0503050203000203"/>
              <a:buNone/>
              <a:defRPr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 panose="020B0503050203000203"/>
              <a:buNone/>
              <a:defRPr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 panose="020B0503050203000203"/>
              <a:buNone/>
              <a:defRPr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 panose="020B0503050203000203"/>
              <a:buNone/>
              <a:defRPr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 panose="020B0503050203000203"/>
              <a:buNone/>
              <a:defRPr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 panose="020B0503050203000203"/>
              <a:buNone/>
              <a:defRPr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>
            <a:endParaRPr/>
          </a:p>
        </p:txBody>
      </p:sp>
      <p:pic>
        <p:nvPicPr>
          <p:cNvPr id="568" name="Google Shape;568;g17c2f5b11b9_0_283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sp>
        <p:nvSpPr>
          <p:cNvPr id="569" name="Google Shape;569;g17c2f5b11b9_0_283"/>
          <p:cNvSpPr txBox="1">
            <a:spLocks noGrp="1"/>
          </p:cNvSpPr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 panose="020B0503050203000203"/>
              <a:buNone/>
              <a:defRPr sz="3600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703050203000203"/>
              <a:buNone/>
              <a:defRPr sz="3600">
                <a:solidFill>
                  <a:schemeClr val="lt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703050203000203"/>
              <a:buNone/>
              <a:defRPr sz="3600">
                <a:solidFill>
                  <a:schemeClr val="lt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703050203000203"/>
              <a:buNone/>
              <a:defRPr sz="3600">
                <a:solidFill>
                  <a:schemeClr val="lt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703050203000203"/>
              <a:buNone/>
              <a:defRPr sz="3600">
                <a:solidFill>
                  <a:schemeClr val="lt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703050203000203"/>
              <a:buNone/>
              <a:defRPr sz="3600">
                <a:solidFill>
                  <a:schemeClr val="lt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703050203000203"/>
              <a:buNone/>
              <a:defRPr sz="3600">
                <a:solidFill>
                  <a:schemeClr val="lt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703050203000203"/>
              <a:buNone/>
              <a:defRPr sz="3600">
                <a:solidFill>
                  <a:schemeClr val="lt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703050203000203"/>
              <a:buNone/>
              <a:defRPr sz="3600">
                <a:solidFill>
                  <a:schemeClr val="lt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9pPr>
          </a:lstStyle>
          <a:p>
            <a:endParaRPr/>
          </a:p>
        </p:txBody>
      </p:sp>
      <p:pic>
        <p:nvPicPr>
          <p:cNvPr id="570" name="Google Shape;570;g17c2f5b11b9_0_283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2 1 1">
  <p:cSld name="CUSTOM_2_1_2_1_1">
    <p:bg>
      <p:bgPr>
        <a:solidFill>
          <a:schemeClr val="lt1"/>
        </a:solidFill>
        <a:effectLst/>
      </p:bgPr>
    </p:bg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2" name="Google Shape;572;g17c2f5b11b9_0_289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73" name="Google Shape;573;g17c2f5b11b9_0_289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 panose="020B0503050203000203"/>
              <a:buNone/>
              <a:defRPr sz="1000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 panose="020B0503050203000203"/>
              <a:buNone/>
              <a:defRPr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 panose="020B0503050203000203"/>
              <a:buNone/>
              <a:defRPr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 panose="020B0503050203000203"/>
              <a:buNone/>
              <a:defRPr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 panose="020B0503050203000203"/>
              <a:buNone/>
              <a:defRPr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 panose="020B0503050203000203"/>
              <a:buNone/>
              <a:defRPr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 panose="020B0503050203000203"/>
              <a:buNone/>
              <a:defRPr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 panose="020B0503050203000203"/>
              <a:buNone/>
              <a:defRPr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 panose="020B0503050203000203"/>
              <a:buNone/>
              <a:defRPr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>
            <a:endParaRPr/>
          </a:p>
        </p:txBody>
      </p:sp>
      <p:pic>
        <p:nvPicPr>
          <p:cNvPr id="574" name="Google Shape;574;g17c2f5b11b9_0_289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5" name="Google Shape;575;g17c2f5b11b9_0_289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  <p:sp>
        <p:nvSpPr>
          <p:cNvPr id="576" name="Google Shape;576;g17c2f5b11b9_0_289"/>
          <p:cNvSpPr txBox="1">
            <a:spLocks noGrp="1"/>
          </p:cNvSpPr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 panose="020B0503050203000203"/>
              <a:buNone/>
              <a:defRPr sz="3600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703050203000203"/>
              <a:buNone/>
              <a:defRPr sz="3600">
                <a:solidFill>
                  <a:schemeClr val="lt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703050203000203"/>
              <a:buNone/>
              <a:defRPr sz="3600">
                <a:solidFill>
                  <a:schemeClr val="lt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703050203000203"/>
              <a:buNone/>
              <a:defRPr sz="3600">
                <a:solidFill>
                  <a:schemeClr val="lt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703050203000203"/>
              <a:buNone/>
              <a:defRPr sz="3600">
                <a:solidFill>
                  <a:schemeClr val="lt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703050203000203"/>
              <a:buNone/>
              <a:defRPr sz="3600">
                <a:solidFill>
                  <a:schemeClr val="lt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703050203000203"/>
              <a:buNone/>
              <a:defRPr sz="3600">
                <a:solidFill>
                  <a:schemeClr val="lt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703050203000203"/>
              <a:buNone/>
              <a:defRPr sz="3600">
                <a:solidFill>
                  <a:schemeClr val="lt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703050203000203"/>
              <a:buNone/>
              <a:defRPr sz="3600">
                <a:solidFill>
                  <a:schemeClr val="lt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2 1 1 1">
  <p:cSld name="CUSTOM_2_1_2_1_1_1">
    <p:bg>
      <p:bgPr>
        <a:solidFill>
          <a:schemeClr val="lt1"/>
        </a:solidFill>
        <a:effectLst/>
      </p:bgPr>
    </p:bg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8" name="Google Shape;578;g17c2f5b11b9_0_295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79" name="Google Shape;579;g17c2f5b11b9_0_295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 panose="020B0503050203000203"/>
              <a:buNone/>
              <a:defRPr sz="1000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 panose="020B0503050203000203"/>
              <a:buNone/>
              <a:defRPr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 panose="020B0503050203000203"/>
              <a:buNone/>
              <a:defRPr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 panose="020B0503050203000203"/>
              <a:buNone/>
              <a:defRPr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 panose="020B0503050203000203"/>
              <a:buNone/>
              <a:defRPr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 panose="020B0503050203000203"/>
              <a:buNone/>
              <a:defRPr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 panose="020B0503050203000203"/>
              <a:buNone/>
              <a:defRPr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 panose="020B0503050203000203"/>
              <a:buNone/>
              <a:defRPr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 panose="020B0503050203000203"/>
              <a:buNone/>
              <a:defRPr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>
            <a:endParaRPr/>
          </a:p>
        </p:txBody>
      </p:sp>
      <p:pic>
        <p:nvPicPr>
          <p:cNvPr id="580" name="Google Shape;580;g17c2f5b11b9_0_295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581" name="Google Shape;581;g17c2f5b11b9_0_295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  <p:sp>
        <p:nvSpPr>
          <p:cNvPr id="582" name="Google Shape;582;g17c2f5b11b9_0_295"/>
          <p:cNvSpPr txBox="1">
            <a:spLocks noGrp="1"/>
          </p:cNvSpPr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 panose="020B0503050203000203"/>
              <a:buNone/>
              <a:defRPr sz="3600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703050203000203"/>
              <a:buNone/>
              <a:defRPr sz="3600">
                <a:solidFill>
                  <a:schemeClr val="lt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703050203000203"/>
              <a:buNone/>
              <a:defRPr sz="3600">
                <a:solidFill>
                  <a:schemeClr val="lt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703050203000203"/>
              <a:buNone/>
              <a:defRPr sz="3600">
                <a:solidFill>
                  <a:schemeClr val="lt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703050203000203"/>
              <a:buNone/>
              <a:defRPr sz="3600">
                <a:solidFill>
                  <a:schemeClr val="lt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703050203000203"/>
              <a:buNone/>
              <a:defRPr sz="3600">
                <a:solidFill>
                  <a:schemeClr val="lt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703050203000203"/>
              <a:buNone/>
              <a:defRPr sz="3600">
                <a:solidFill>
                  <a:schemeClr val="lt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703050203000203"/>
              <a:buNone/>
              <a:defRPr sz="3600">
                <a:solidFill>
                  <a:schemeClr val="lt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703050203000203"/>
              <a:buNone/>
              <a:defRPr sz="3600">
                <a:solidFill>
                  <a:schemeClr val="lt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Заголовок в одну строку">
  <p:cSld name="1_Title slide 5_2_1_2_1_2">
    <p:bg>
      <p:bgPr>
        <a:solidFill>
          <a:schemeClr val="lt1"/>
        </a:solidFill>
        <a:effectLst/>
      </p:bgPr>
    </p:bg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17c2f5b11b9_0_301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None/>
              <a:defRPr sz="1000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 panose="020B0503050203000203"/>
              <a:buNone/>
              <a:defRPr sz="12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 panose="020B0503050203000203"/>
              <a:buNone/>
              <a:defRPr sz="12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 panose="020B0503050203000203"/>
              <a:buNone/>
              <a:defRPr sz="12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 panose="020B0503050203000203"/>
              <a:buNone/>
              <a:defRPr sz="12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 panose="020B0503050203000203"/>
              <a:buNone/>
              <a:defRPr sz="12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 panose="020B0503050203000203"/>
              <a:buNone/>
              <a:defRPr sz="12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 panose="020B0503050203000203"/>
              <a:buNone/>
              <a:defRPr sz="12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 panose="020B0503050203000203"/>
              <a:buNone/>
              <a:defRPr sz="12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>
            <a:endParaRPr/>
          </a:p>
        </p:txBody>
      </p:sp>
      <p:sp>
        <p:nvSpPr>
          <p:cNvPr id="585" name="Google Shape;585;g17c2f5b11b9_0_301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38556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 panose="020B0703050203000203"/>
              <a:buNone/>
              <a:defRPr sz="1800"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 panose="020B0703050203000203"/>
              <a:buNone/>
              <a:defRPr sz="2400"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 panose="020B0703050203000203"/>
              <a:buNone/>
              <a:defRPr sz="2400"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 panose="020B0703050203000203"/>
              <a:buNone/>
              <a:defRPr sz="2400"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 panose="020B0703050203000203"/>
              <a:buNone/>
              <a:defRPr sz="2400"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 panose="020B0703050203000203"/>
              <a:buNone/>
              <a:defRPr sz="2400"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 panose="020B0703050203000203"/>
              <a:buNone/>
              <a:defRPr sz="2400"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 panose="020B0703050203000203"/>
              <a:buNone/>
              <a:defRPr sz="2400"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 panose="020B0703050203000203"/>
              <a:buNone/>
              <a:defRPr sz="2400"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9pPr>
          </a:lstStyle>
          <a:p>
            <a:endParaRPr/>
          </a:p>
        </p:txBody>
      </p:sp>
      <p:sp>
        <p:nvSpPr>
          <p:cNvPr id="586" name="Google Shape;586;g17c2f5b11b9_0_301"/>
          <p:cNvSpPr txBox="1">
            <a:spLocks noGrp="1"/>
          </p:cNvSpPr>
          <p:nvPr>
            <p:ph type="subTitle" idx="2"/>
          </p:nvPr>
        </p:nvSpPr>
        <p:spPr>
          <a:xfrm>
            <a:off x="540000" y="11844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BM Plex Sans" panose="020B0503050203000203"/>
              <a:buNone/>
              <a:defRPr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587" name="Google Shape;587;g17c2f5b11b9_0_301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 1">
  <p:cSld name="1_Title slide 5_2_1_5">
    <p:bg>
      <p:bgPr>
        <a:solidFill>
          <a:schemeClr val="lt1"/>
        </a:solidFill>
        <a:effectLst/>
      </p:bgPr>
    </p:bg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17c2f5b11b9_0_306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None/>
              <a:defRPr sz="1000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 panose="020B0503050203000203"/>
              <a:buNone/>
              <a:defRPr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 panose="020B0503050203000203"/>
              <a:buNone/>
              <a:defRPr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 panose="020B0503050203000203"/>
              <a:buNone/>
              <a:defRPr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 panose="020B0503050203000203"/>
              <a:buNone/>
              <a:defRPr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 panose="020B0503050203000203"/>
              <a:buNone/>
              <a:defRPr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 panose="020B0503050203000203"/>
              <a:buNone/>
              <a:defRPr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 panose="020B0503050203000203"/>
              <a:buNone/>
              <a:defRPr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 panose="020B0503050203000203"/>
              <a:buNone/>
              <a:defRPr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">
  <p:cSld name="1_Title slide 5_2_1_13">
    <p:bg>
      <p:bgPr>
        <a:solidFill>
          <a:schemeClr val="lt1"/>
        </a:solidFill>
        <a:effectLst/>
      </p:bgPr>
    </p:bg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1" name="Google Shape;591;g17c2f5b11b9_0_308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592" name="Google Shape;592;g17c2f5b11b9_0_308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None/>
              <a:defRPr sz="1000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 panose="020B0503050203000203"/>
              <a:buNone/>
              <a:defRPr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 panose="020B0503050203000203"/>
              <a:buNone/>
              <a:defRPr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 panose="020B0503050203000203"/>
              <a:buNone/>
              <a:defRPr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 panose="020B0503050203000203"/>
              <a:buNone/>
              <a:defRPr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 panose="020B0503050203000203"/>
              <a:buNone/>
              <a:defRPr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 panose="020B0503050203000203"/>
              <a:buNone/>
              <a:defRPr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 panose="020B0503050203000203"/>
              <a:buNone/>
              <a:defRPr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 panose="020B0503050203000203"/>
              <a:buNone/>
              <a:defRPr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8.xml"/><Relationship Id="rId18" Type="http://schemas.openxmlformats.org/officeDocument/2006/relationships/slideLayout" Target="../slideLayouts/slideLayout43.xml"/><Relationship Id="rId26" Type="http://schemas.openxmlformats.org/officeDocument/2006/relationships/slideLayout" Target="../slideLayouts/slideLayout51.xml"/><Relationship Id="rId3" Type="http://schemas.openxmlformats.org/officeDocument/2006/relationships/slideLayout" Target="../slideLayouts/slideLayout28.xml"/><Relationship Id="rId21" Type="http://schemas.openxmlformats.org/officeDocument/2006/relationships/slideLayout" Target="../slideLayouts/slideLayout46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42.xml"/><Relationship Id="rId25" Type="http://schemas.openxmlformats.org/officeDocument/2006/relationships/slideLayout" Target="../slideLayouts/slideLayout50.xml"/><Relationship Id="rId2" Type="http://schemas.openxmlformats.org/officeDocument/2006/relationships/slideLayout" Target="../slideLayouts/slideLayout27.xml"/><Relationship Id="rId16" Type="http://schemas.openxmlformats.org/officeDocument/2006/relationships/slideLayout" Target="../slideLayouts/slideLayout41.xml"/><Relationship Id="rId20" Type="http://schemas.openxmlformats.org/officeDocument/2006/relationships/slideLayout" Target="../slideLayouts/slideLayout45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24" Type="http://schemas.openxmlformats.org/officeDocument/2006/relationships/slideLayout" Target="../slideLayouts/slideLayout49.xml"/><Relationship Id="rId5" Type="http://schemas.openxmlformats.org/officeDocument/2006/relationships/slideLayout" Target="../slideLayouts/slideLayout30.xml"/><Relationship Id="rId15" Type="http://schemas.openxmlformats.org/officeDocument/2006/relationships/slideLayout" Target="../slideLayouts/slideLayout40.xml"/><Relationship Id="rId23" Type="http://schemas.openxmlformats.org/officeDocument/2006/relationships/slideLayout" Target="../slideLayouts/slideLayout48.xml"/><Relationship Id="rId10" Type="http://schemas.openxmlformats.org/officeDocument/2006/relationships/slideLayout" Target="../slideLayouts/slideLayout35.xml"/><Relationship Id="rId19" Type="http://schemas.openxmlformats.org/officeDocument/2006/relationships/slideLayout" Target="../slideLayouts/slideLayout44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9.xml"/><Relationship Id="rId22" Type="http://schemas.openxmlformats.org/officeDocument/2006/relationships/slideLayout" Target="../slideLayouts/slideLayout47.xml"/><Relationship Id="rId27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4.xml"/><Relationship Id="rId18" Type="http://schemas.openxmlformats.org/officeDocument/2006/relationships/slideLayout" Target="../slideLayouts/slideLayout69.xml"/><Relationship Id="rId26" Type="http://schemas.openxmlformats.org/officeDocument/2006/relationships/theme" Target="../theme/theme3.xml"/><Relationship Id="rId3" Type="http://schemas.openxmlformats.org/officeDocument/2006/relationships/slideLayout" Target="../slideLayouts/slideLayout54.xml"/><Relationship Id="rId21" Type="http://schemas.openxmlformats.org/officeDocument/2006/relationships/slideLayout" Target="../slideLayouts/slideLayout72.xml"/><Relationship Id="rId7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63.xml"/><Relationship Id="rId17" Type="http://schemas.openxmlformats.org/officeDocument/2006/relationships/slideLayout" Target="../slideLayouts/slideLayout68.xml"/><Relationship Id="rId25" Type="http://schemas.openxmlformats.org/officeDocument/2006/relationships/slideLayout" Target="../slideLayouts/slideLayout76.xml"/><Relationship Id="rId2" Type="http://schemas.openxmlformats.org/officeDocument/2006/relationships/slideLayout" Target="../slideLayouts/slideLayout53.xml"/><Relationship Id="rId16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71.xml"/><Relationship Id="rId1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62.xml"/><Relationship Id="rId24" Type="http://schemas.openxmlformats.org/officeDocument/2006/relationships/slideLayout" Target="../slideLayouts/slideLayout75.xml"/><Relationship Id="rId5" Type="http://schemas.openxmlformats.org/officeDocument/2006/relationships/slideLayout" Target="../slideLayouts/slideLayout56.xml"/><Relationship Id="rId15" Type="http://schemas.openxmlformats.org/officeDocument/2006/relationships/slideLayout" Target="../slideLayouts/slideLayout66.xml"/><Relationship Id="rId23" Type="http://schemas.openxmlformats.org/officeDocument/2006/relationships/slideLayout" Target="../slideLayouts/slideLayout74.xml"/><Relationship Id="rId10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70.xml"/><Relationship Id="rId4" Type="http://schemas.openxmlformats.org/officeDocument/2006/relationships/slideLayout" Target="../slideLayouts/slideLayout55.xml"/><Relationship Id="rId9" Type="http://schemas.openxmlformats.org/officeDocument/2006/relationships/slideLayout" Target="../slideLayouts/slideLayout60.xml"/><Relationship Id="rId14" Type="http://schemas.openxmlformats.org/officeDocument/2006/relationships/slideLayout" Target="../slideLayouts/slideLayout65.xml"/><Relationship Id="rId22" Type="http://schemas.openxmlformats.org/officeDocument/2006/relationships/slideLayout" Target="../slideLayouts/slideLayout7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4.xml"/><Relationship Id="rId13" Type="http://schemas.openxmlformats.org/officeDocument/2006/relationships/slideLayout" Target="../slideLayouts/slideLayout89.xml"/><Relationship Id="rId18" Type="http://schemas.openxmlformats.org/officeDocument/2006/relationships/slideLayout" Target="../slideLayouts/slideLayout94.xml"/><Relationship Id="rId26" Type="http://schemas.openxmlformats.org/officeDocument/2006/relationships/slideLayout" Target="../slideLayouts/slideLayout102.xml"/><Relationship Id="rId3" Type="http://schemas.openxmlformats.org/officeDocument/2006/relationships/slideLayout" Target="../slideLayouts/slideLayout79.xml"/><Relationship Id="rId21" Type="http://schemas.openxmlformats.org/officeDocument/2006/relationships/slideLayout" Target="../slideLayouts/slideLayout97.xml"/><Relationship Id="rId7" Type="http://schemas.openxmlformats.org/officeDocument/2006/relationships/slideLayout" Target="../slideLayouts/slideLayout83.xml"/><Relationship Id="rId12" Type="http://schemas.openxmlformats.org/officeDocument/2006/relationships/slideLayout" Target="../slideLayouts/slideLayout88.xml"/><Relationship Id="rId17" Type="http://schemas.openxmlformats.org/officeDocument/2006/relationships/slideLayout" Target="../slideLayouts/slideLayout93.xml"/><Relationship Id="rId25" Type="http://schemas.openxmlformats.org/officeDocument/2006/relationships/slideLayout" Target="../slideLayouts/slideLayout101.xml"/><Relationship Id="rId2" Type="http://schemas.openxmlformats.org/officeDocument/2006/relationships/slideLayout" Target="../slideLayouts/slideLayout78.xml"/><Relationship Id="rId16" Type="http://schemas.openxmlformats.org/officeDocument/2006/relationships/slideLayout" Target="../slideLayouts/slideLayout92.xml"/><Relationship Id="rId20" Type="http://schemas.openxmlformats.org/officeDocument/2006/relationships/slideLayout" Target="../slideLayouts/slideLayout96.xml"/><Relationship Id="rId1" Type="http://schemas.openxmlformats.org/officeDocument/2006/relationships/slideLayout" Target="../slideLayouts/slideLayout77.xml"/><Relationship Id="rId6" Type="http://schemas.openxmlformats.org/officeDocument/2006/relationships/slideLayout" Target="../slideLayouts/slideLayout82.xml"/><Relationship Id="rId11" Type="http://schemas.openxmlformats.org/officeDocument/2006/relationships/slideLayout" Target="../slideLayouts/slideLayout87.xml"/><Relationship Id="rId24" Type="http://schemas.openxmlformats.org/officeDocument/2006/relationships/slideLayout" Target="../slideLayouts/slideLayout100.xml"/><Relationship Id="rId5" Type="http://schemas.openxmlformats.org/officeDocument/2006/relationships/slideLayout" Target="../slideLayouts/slideLayout81.xml"/><Relationship Id="rId15" Type="http://schemas.openxmlformats.org/officeDocument/2006/relationships/slideLayout" Target="../slideLayouts/slideLayout91.xml"/><Relationship Id="rId23" Type="http://schemas.openxmlformats.org/officeDocument/2006/relationships/slideLayout" Target="../slideLayouts/slideLayout99.xml"/><Relationship Id="rId10" Type="http://schemas.openxmlformats.org/officeDocument/2006/relationships/slideLayout" Target="../slideLayouts/slideLayout86.xml"/><Relationship Id="rId19" Type="http://schemas.openxmlformats.org/officeDocument/2006/relationships/slideLayout" Target="../slideLayouts/slideLayout95.xml"/><Relationship Id="rId4" Type="http://schemas.openxmlformats.org/officeDocument/2006/relationships/slideLayout" Target="../slideLayouts/slideLayout80.xml"/><Relationship Id="rId9" Type="http://schemas.openxmlformats.org/officeDocument/2006/relationships/slideLayout" Target="../slideLayouts/slideLayout85.xml"/><Relationship Id="rId14" Type="http://schemas.openxmlformats.org/officeDocument/2006/relationships/slideLayout" Target="../slideLayouts/slideLayout90.xml"/><Relationship Id="rId22" Type="http://schemas.openxmlformats.org/officeDocument/2006/relationships/slideLayout" Target="../slideLayouts/slideLayout98.xml"/><Relationship Id="rId27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87" r:id="rId13"/>
    <p:sldLayoutId id="2147483688" r:id="rId14"/>
    <p:sldLayoutId id="2147483689" r:id="rId15"/>
    <p:sldLayoutId id="2147483690" r:id="rId16"/>
    <p:sldLayoutId id="2147483691" r:id="rId17"/>
    <p:sldLayoutId id="2147483692" r:id="rId18"/>
    <p:sldLayoutId id="2147483693" r:id="rId19"/>
    <p:sldLayoutId id="2147483694" r:id="rId20"/>
    <p:sldLayoutId id="2147483695" r:id="rId21"/>
    <p:sldLayoutId id="2147483696" r:id="rId22"/>
    <p:sldLayoutId id="2147483697" r:id="rId23"/>
    <p:sldLayoutId id="2147483698" r:id="rId24"/>
    <p:sldLayoutId id="2147483699" r:id="rId25"/>
    <p:sldLayoutId id="2147483700" r:id="rId2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  <p:sldLayoutId id="2147483713" r:id="rId12"/>
    <p:sldLayoutId id="2147483714" r:id="rId13"/>
    <p:sldLayoutId id="2147483715" r:id="rId14"/>
    <p:sldLayoutId id="2147483716" r:id="rId15"/>
    <p:sldLayoutId id="2147483717" r:id="rId16"/>
    <p:sldLayoutId id="2147483718" r:id="rId17"/>
    <p:sldLayoutId id="2147483719" r:id="rId18"/>
    <p:sldLayoutId id="2147483720" r:id="rId19"/>
    <p:sldLayoutId id="2147483721" r:id="rId20"/>
    <p:sldLayoutId id="2147483722" r:id="rId21"/>
    <p:sldLayoutId id="2147483723" r:id="rId22"/>
    <p:sldLayoutId id="2147483724" r:id="rId23"/>
    <p:sldLayoutId id="2147483725" r:id="rId24"/>
    <p:sldLayoutId id="2147483726" r:id="rId2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728" r:id="rId1"/>
    <p:sldLayoutId id="2147483729" r:id="rId2"/>
    <p:sldLayoutId id="2147483730" r:id="rId3"/>
    <p:sldLayoutId id="2147483731" r:id="rId4"/>
    <p:sldLayoutId id="2147483732" r:id="rId5"/>
    <p:sldLayoutId id="2147483733" r:id="rId6"/>
    <p:sldLayoutId id="2147483734" r:id="rId7"/>
    <p:sldLayoutId id="2147483735" r:id="rId8"/>
    <p:sldLayoutId id="2147483736" r:id="rId9"/>
    <p:sldLayoutId id="2147483737" r:id="rId10"/>
    <p:sldLayoutId id="2147483738" r:id="rId11"/>
    <p:sldLayoutId id="2147483739" r:id="rId12"/>
    <p:sldLayoutId id="2147483740" r:id="rId13"/>
    <p:sldLayoutId id="2147483741" r:id="rId14"/>
    <p:sldLayoutId id="2147483742" r:id="rId15"/>
    <p:sldLayoutId id="2147483743" r:id="rId16"/>
    <p:sldLayoutId id="2147483744" r:id="rId17"/>
    <p:sldLayoutId id="2147483745" r:id="rId18"/>
    <p:sldLayoutId id="2147483746" r:id="rId19"/>
    <p:sldLayoutId id="2147483747" r:id="rId20"/>
    <p:sldLayoutId id="2147483748" r:id="rId21"/>
    <p:sldLayoutId id="2147483749" r:id="rId22"/>
    <p:sldLayoutId id="2147483750" r:id="rId23"/>
    <p:sldLayoutId id="2147483751" r:id="rId24"/>
    <p:sldLayoutId id="2147483752" r:id="rId25"/>
    <p:sldLayoutId id="2147483753" r:id="rId2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1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403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Workshop</a:t>
            </a:r>
          </a:p>
        </p:txBody>
      </p:sp>
      <p:sp>
        <p:nvSpPr>
          <p:cNvPr id="607" name="Google Shape;607;p1"/>
          <p:cNvSpPr txBox="1">
            <a:spLocks noGrp="1"/>
          </p:cNvSpPr>
          <p:nvPr>
            <p:ph type="subTitle" idx="1"/>
          </p:nvPr>
        </p:nvSpPr>
        <p:spPr>
          <a:xfrm>
            <a:off x="540000" y="3272200"/>
            <a:ext cx="3852000" cy="335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-US">
                <a:solidFill>
                  <a:schemeClr val="accent2"/>
                </a:solidFill>
              </a:rPr>
              <a:t>Урок </a:t>
            </a:r>
            <a:r>
              <a:rPr lang="ru-RU" altLang="en-US">
                <a:solidFill>
                  <a:schemeClr val="accent2"/>
                </a:solidFill>
              </a:rPr>
              <a:t>3</a:t>
            </a:r>
            <a:endParaRPr lang="ru-RU" altLang="en-US" sz="1000">
              <a:solidFill>
                <a:schemeClr val="accent2"/>
              </a:solidFill>
            </a:endParaRPr>
          </a:p>
        </p:txBody>
      </p:sp>
      <p:pic>
        <p:nvPicPr>
          <p:cNvPr id="608" name="Google Shape;608;p1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5337240" y="907746"/>
            <a:ext cx="3041525" cy="332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9"/>
          <p:cNvSpPr txBox="1">
            <a:spLocks noGrp="1"/>
          </p:cNvSpPr>
          <p:nvPr>
            <p:ph type="title"/>
          </p:nvPr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rPr>
              <a:t>Задание 6 (тайминг 1</a:t>
            </a:r>
            <a:r>
              <a:rPr lang="en-US" sz="1800">
                <a:solidFill>
                  <a:schemeClr val="dk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rPr>
              <a:t>0</a:t>
            </a:r>
            <a:r>
              <a:rPr lang="en-US" sz="1800" b="0" i="0" u="none" strike="noStrike" cap="none">
                <a:solidFill>
                  <a:schemeClr val="dk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rPr>
              <a:t> минут)</a:t>
            </a:r>
            <a:endParaRPr sz="1800" b="0" i="0" u="none" strike="noStrike" cap="none">
              <a:solidFill>
                <a:schemeClr val="dk1"/>
              </a:solidFill>
              <a:latin typeface="IBM Plex Sans SemiBold" panose="020B0703050203000203"/>
              <a:ea typeface="IBM Plex Sans SemiBold" panose="020B0703050203000203"/>
              <a:cs typeface="IBM Plex Sans SemiBold" panose="020B0703050203000203"/>
              <a:sym typeface="IBM Plex Sans SemiBold" panose="020B0703050203000203"/>
            </a:endParaRPr>
          </a:p>
        </p:txBody>
      </p:sp>
      <p:sp>
        <p:nvSpPr>
          <p:cNvPr id="667" name="Google Shape;667;p9"/>
          <p:cNvSpPr txBox="1">
            <a:spLocks noGrp="1"/>
          </p:cNvSpPr>
          <p:nvPr>
            <p:ph type="subTitle" idx="1"/>
          </p:nvPr>
        </p:nvSpPr>
        <p:spPr>
          <a:xfrm>
            <a:off x="548750" y="1606500"/>
            <a:ext cx="6690600" cy="145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-88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-US"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Обновляем методы согласно новой структуре. </a:t>
            </a:r>
            <a:endParaRPr sz="140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lvl="0" indent="-88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-US"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Появилась дополнительная переменная, которую необходимо отслеживать во всех операциях. </a:t>
            </a:r>
            <a:endParaRPr sz="140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lvl="0" indent="-88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-US"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Так же благодаря ссылке на последний элемент списка операции работы с концом стали проще и их стоит заменить на логику аналогичную работе с началом списка</a:t>
            </a:r>
            <a:endParaRPr sz="1400">
              <a:solidFill>
                <a:schemeClr val="dk1"/>
              </a:solidFill>
            </a:endParaRPr>
          </a:p>
        </p:txBody>
      </p:sp>
      <p:pic>
        <p:nvPicPr>
          <p:cNvPr id="668" name="Google Shape;668;p9" descr="preencoded.png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7183375" y="2934549"/>
            <a:ext cx="1764750" cy="2024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g17c2f5b0c7a_0_467"/>
          <p:cNvSpPr txBox="1">
            <a:spLocks noGrp="1"/>
          </p:cNvSpPr>
          <p:nvPr>
            <p:ph type="title"/>
          </p:nvPr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rPr>
              <a:t>Задание </a:t>
            </a:r>
            <a:r>
              <a:rPr lang="en-US" sz="1800">
                <a:solidFill>
                  <a:schemeClr val="dk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rPr>
              <a:t>7</a:t>
            </a:r>
            <a:r>
              <a:rPr lang="en-US" sz="1800" b="0" i="0" u="none" strike="noStrike" cap="none">
                <a:solidFill>
                  <a:schemeClr val="dk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rPr>
              <a:t> (тайминг 15 минут)</a:t>
            </a:r>
            <a:endParaRPr sz="1800" b="0" i="0" u="none" strike="noStrike" cap="none">
              <a:solidFill>
                <a:schemeClr val="dk1"/>
              </a:solidFill>
              <a:latin typeface="IBM Plex Sans SemiBold" panose="020B0703050203000203"/>
              <a:ea typeface="IBM Plex Sans SemiBold" panose="020B0703050203000203"/>
              <a:cs typeface="IBM Plex Sans SemiBold" panose="020B0703050203000203"/>
              <a:sym typeface="IBM Plex Sans SemiBold" panose="020B0703050203000203"/>
            </a:endParaRPr>
          </a:p>
        </p:txBody>
      </p:sp>
      <p:sp>
        <p:nvSpPr>
          <p:cNvPr id="674" name="Google Shape;674;g17c2f5b0c7a_0_467"/>
          <p:cNvSpPr txBox="1">
            <a:spLocks noGrp="1"/>
          </p:cNvSpPr>
          <p:nvPr>
            <p:ph type="subTitle" idx="1"/>
          </p:nvPr>
        </p:nvSpPr>
        <p:spPr>
          <a:xfrm>
            <a:off x="548750" y="1606500"/>
            <a:ext cx="6690600" cy="10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-88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-US"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Добавляем метод сортировки для связного списка. </a:t>
            </a:r>
            <a:endParaRPr sz="140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lvl="0" indent="-88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-US"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Можно использовать любой алгоритм, что мы использовали на предыдущем семинаре, но с точки зрения работы связного списка лучше ориентироваться на пузырьковую сортировку, т.к. она взаимодействует с соседними элементами, а не только по индексам, как делают все остальные сортировки.</a:t>
            </a:r>
            <a:endParaRPr sz="1400">
              <a:solidFill>
                <a:schemeClr val="dk1"/>
              </a:solidFill>
            </a:endParaRPr>
          </a:p>
        </p:txBody>
      </p:sp>
      <p:pic>
        <p:nvPicPr>
          <p:cNvPr id="675" name="Google Shape;675;g17c2f5b0c7a_0_467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7433070" y="2879998"/>
            <a:ext cx="1572000" cy="20504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10"/>
          <p:cNvSpPr txBox="1">
            <a:spLocks noGrp="1"/>
          </p:cNvSpPr>
          <p:nvPr>
            <p:ph type="title"/>
          </p:nvPr>
        </p:nvSpPr>
        <p:spPr>
          <a:xfrm>
            <a:off x="540000" y="1295700"/>
            <a:ext cx="55002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Итоги</a:t>
            </a:r>
          </a:p>
        </p:txBody>
      </p:sp>
      <p:sp>
        <p:nvSpPr>
          <p:cNvPr id="681" name="Google Shape;681;p10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g17c2f5b0c7a_0_314"/>
          <p:cNvSpPr txBox="1">
            <a:spLocks noGrp="1"/>
          </p:cNvSpPr>
          <p:nvPr>
            <p:ph type="title"/>
          </p:nvPr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n-US" sz="1800">
                <a:solidFill>
                  <a:schemeClr val="dk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rPr>
              <a:t>Домашнее задание</a:t>
            </a:r>
            <a:endParaRPr sz="1800" b="0" i="0" u="none" strike="noStrike" cap="none">
              <a:solidFill>
                <a:schemeClr val="dk1"/>
              </a:solidFill>
              <a:latin typeface="IBM Plex Sans SemiBold" panose="020B0703050203000203"/>
              <a:ea typeface="IBM Plex Sans SemiBold" panose="020B0703050203000203"/>
              <a:cs typeface="IBM Plex Sans SemiBold" panose="020B0703050203000203"/>
              <a:sym typeface="IBM Plex Sans SemiBold" panose="020B0703050203000203"/>
            </a:endParaRPr>
          </a:p>
        </p:txBody>
      </p:sp>
      <p:pic>
        <p:nvPicPr>
          <p:cNvPr id="687" name="Google Shape;687;g17c2f5b0c7a_0_314" descr="preencoded.png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7170874" y="2685729"/>
            <a:ext cx="1622650" cy="2340099"/>
          </a:xfrm>
          <a:prstGeom prst="rect">
            <a:avLst/>
          </a:prstGeom>
          <a:noFill/>
          <a:ln>
            <a:noFill/>
          </a:ln>
        </p:spPr>
      </p:pic>
      <p:sp>
        <p:nvSpPr>
          <p:cNvPr id="688" name="Google Shape;688;g17c2f5b0c7a_0_314"/>
          <p:cNvSpPr txBox="1"/>
          <p:nvPr/>
        </p:nvSpPr>
        <p:spPr>
          <a:xfrm>
            <a:off x="548750" y="1525875"/>
            <a:ext cx="56334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>
                <a:solidFill>
                  <a:schemeClr val="dk1"/>
                </a:solidFill>
              </a:rPr>
              <a:t>Необходимо реализовать метод разворота связного списка (двухсвязного или односвязного на выбор).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g17c2f5b11b9_0_160"/>
          <p:cNvSpPr txBox="1">
            <a:spLocks noGrp="1"/>
          </p:cNvSpPr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Что было сложного на семинаре?</a:t>
            </a:r>
          </a:p>
        </p:txBody>
      </p:sp>
      <p:sp>
        <p:nvSpPr>
          <p:cNvPr id="694" name="Google Shape;694;g17c2f5b11b9_0_160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Работа с изменениями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17c2f5b11b9_0_165"/>
          <p:cNvSpPr txBox="1">
            <a:spLocks noGrp="1"/>
          </p:cNvSpPr>
          <p:nvPr>
            <p:ph type="title"/>
          </p:nvPr>
        </p:nvSpPr>
        <p:spPr>
          <a:xfrm>
            <a:off x="540000" y="1295700"/>
            <a:ext cx="5958000" cy="2552100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Напишите 3 вещи в комментариях, которым вы научились сегодня.</a:t>
            </a:r>
          </a:p>
        </p:txBody>
      </p:sp>
      <p:sp>
        <p:nvSpPr>
          <p:cNvPr id="700" name="Google Shape;700;g17c2f5b11b9_0_165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Работа с изменениями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" name="Google Shape;706;p11"/>
          <p:cNvPicPr preferRelativeResize="0"/>
          <p:nvPr/>
        </p:nvPicPr>
        <p:blipFill rotWithShape="1">
          <a:blip r:embed="rId3"/>
          <a:srcRect t="27989"/>
          <a:stretch>
            <a:fillRect/>
          </a:stretch>
        </p:blipFill>
        <p:spPr>
          <a:xfrm>
            <a:off x="0" y="1439662"/>
            <a:ext cx="9144018" cy="3703896"/>
          </a:xfrm>
          <a:prstGeom prst="rect">
            <a:avLst/>
          </a:prstGeom>
          <a:noFill/>
          <a:ln>
            <a:noFill/>
          </a:ln>
        </p:spPr>
      </p:pic>
      <p:pic>
        <p:nvPicPr>
          <p:cNvPr id="707" name="Google Shape;707;p11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2457450" y="1461806"/>
            <a:ext cx="4279762" cy="2082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g17c2f5b0c7a_0_157"/>
          <p:cNvSpPr txBox="1">
            <a:spLocks noGrp="1"/>
          </p:cNvSpPr>
          <p:nvPr>
            <p:ph type="title"/>
          </p:nvPr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 panose="020B0604020202020204"/>
              <a:buNone/>
            </a:pPr>
            <a:r>
              <a:rPr lang="en-US" sz="1800">
                <a:solidFill>
                  <a:schemeClr val="dk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rPr>
              <a:t>Регламент</a:t>
            </a:r>
            <a:endParaRPr sz="1800" b="0" i="0" u="none" strike="noStrike" cap="none">
              <a:solidFill>
                <a:schemeClr val="dk1"/>
              </a:solidFill>
              <a:latin typeface="IBM Plex Sans SemiBold" panose="020B0703050203000203"/>
              <a:ea typeface="IBM Plex Sans SemiBold" panose="020B0703050203000203"/>
              <a:cs typeface="IBM Plex Sans SemiBold" panose="020B0703050203000203"/>
              <a:sym typeface="IBM Plex Sans SemiBold" panose="020B0703050203000203"/>
            </a:endParaRPr>
          </a:p>
        </p:txBody>
      </p:sp>
      <p:sp>
        <p:nvSpPr>
          <p:cNvPr id="614" name="Google Shape;614;g17c2f5b0c7a_0_157"/>
          <p:cNvSpPr txBox="1">
            <a:spLocks noGrp="1"/>
          </p:cNvSpPr>
          <p:nvPr>
            <p:ph type="subTitle" idx="1"/>
          </p:nvPr>
        </p:nvSpPr>
        <p:spPr>
          <a:xfrm>
            <a:off x="548750" y="1286775"/>
            <a:ext cx="7013700" cy="183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-88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"/>
            </a:pPr>
            <a:r>
              <a:rPr lang="en-US" sz="1400">
                <a:solidFill>
                  <a:schemeClr val="dk1"/>
                </a:solidFill>
              </a:rPr>
              <a:t> Получаем задание</a:t>
            </a:r>
            <a:endParaRPr sz="1400">
              <a:solidFill>
                <a:schemeClr val="dk1"/>
              </a:solidFill>
            </a:endParaRPr>
          </a:p>
          <a:p>
            <a:pPr marL="0" lvl="0" indent="-88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Char char=""/>
            </a:pPr>
            <a:r>
              <a:rPr lang="en-US"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Ученики разбиваются на группы в сессионные комнаты зум</a:t>
            </a:r>
            <a:endParaRPr sz="140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lvl="0" indent="-88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Char char=""/>
            </a:pPr>
            <a:r>
              <a:rPr lang="en-US"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Один из учеников в группе расшаривает экран</a:t>
            </a:r>
            <a:endParaRPr sz="140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lvl="0" indent="-88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"/>
            </a:pPr>
            <a:r>
              <a:rPr lang="en-US" sz="1400">
                <a:solidFill>
                  <a:schemeClr val="dk1"/>
                </a:solidFill>
              </a:rPr>
              <a:t> Выполняем задание на определенное время </a:t>
            </a:r>
            <a:endParaRPr sz="1400">
              <a:solidFill>
                <a:schemeClr val="dk1"/>
              </a:solidFill>
            </a:endParaRPr>
          </a:p>
          <a:p>
            <a:pPr marL="0" lvl="0" indent="-88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"/>
            </a:pPr>
            <a:r>
              <a:rPr lang="en-US" sz="1400">
                <a:solidFill>
                  <a:schemeClr val="dk1"/>
                </a:solidFill>
              </a:rPr>
              <a:t> Проверяем правильность выполнения</a:t>
            </a:r>
            <a:endParaRPr sz="1400">
              <a:solidFill>
                <a:schemeClr val="dk1"/>
              </a:solidFill>
            </a:endParaRPr>
          </a:p>
          <a:p>
            <a:pPr marL="0" lvl="0" indent="-88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"/>
            </a:pPr>
            <a:r>
              <a:rPr lang="en-US" sz="1400">
                <a:solidFill>
                  <a:schemeClr val="dk1"/>
                </a:solidFill>
              </a:rPr>
              <a:t> Переходим к новому заданию</a:t>
            </a:r>
            <a:endParaRPr sz="14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</a:pPr>
            <a:endParaRPr sz="1400">
              <a:solidFill>
                <a:schemeClr val="dk1"/>
              </a:solidFill>
              <a:latin typeface="IBM Plex Sans" panose="020B0503050203000203"/>
              <a:ea typeface="IBM Plex Sans" panose="020B0503050203000203"/>
              <a:cs typeface="IBM Plex Sans" panose="020B0503050203000203"/>
              <a:sym typeface="IBM Plex Sans" panose="020B0503050203000203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9" name="Google Shape;619;g17c2f5b0c7a_0_162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5461425" y="1679377"/>
            <a:ext cx="2793149" cy="1784750"/>
          </a:xfrm>
          <a:prstGeom prst="rect">
            <a:avLst/>
          </a:prstGeom>
          <a:noFill/>
          <a:ln>
            <a:noFill/>
          </a:ln>
        </p:spPr>
      </p:pic>
      <p:sp>
        <p:nvSpPr>
          <p:cNvPr id="620" name="Google Shape;620;g17c2f5b0c7a_0_162"/>
          <p:cNvSpPr txBox="1"/>
          <p:nvPr/>
        </p:nvSpPr>
        <p:spPr>
          <a:xfrm>
            <a:off x="1092300" y="2340900"/>
            <a:ext cx="3659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Все ли было понятно в лекции? </a:t>
            </a:r>
            <a:endParaRPr sz="21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3"/>
          <p:cNvSpPr txBox="1">
            <a:spLocks noGrp="1"/>
          </p:cNvSpPr>
          <p:nvPr>
            <p:ph type="title"/>
          </p:nvPr>
        </p:nvSpPr>
        <p:spPr>
          <a:xfrm>
            <a:off x="540000" y="1295700"/>
            <a:ext cx="44886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Задания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4"/>
          <p:cNvSpPr txBox="1">
            <a:spLocks noGrp="1"/>
          </p:cNvSpPr>
          <p:nvPr>
            <p:ph type="title"/>
          </p:nvPr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rPr>
              <a:t>Задание 1 (тайминг </a:t>
            </a:r>
            <a:r>
              <a:rPr lang="en-US" sz="1800">
                <a:solidFill>
                  <a:schemeClr val="dk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rPr>
              <a:t>5</a:t>
            </a:r>
            <a:r>
              <a:rPr lang="en-US" sz="1800" b="0" i="0" u="none" strike="noStrike" cap="none">
                <a:solidFill>
                  <a:schemeClr val="dk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rPr>
              <a:t> минут)</a:t>
            </a:r>
            <a:endParaRPr sz="1800" b="0" i="0" u="none" strike="noStrike" cap="none">
              <a:solidFill>
                <a:schemeClr val="dk1"/>
              </a:solidFill>
              <a:latin typeface="IBM Plex Sans SemiBold" panose="020B0703050203000203"/>
              <a:ea typeface="IBM Plex Sans SemiBold" panose="020B0703050203000203"/>
              <a:cs typeface="IBM Plex Sans SemiBold" panose="020B0703050203000203"/>
              <a:sym typeface="IBM Plex Sans SemiBold" panose="020B0703050203000203"/>
            </a:endParaRPr>
          </a:p>
        </p:txBody>
      </p:sp>
      <p:sp>
        <p:nvSpPr>
          <p:cNvPr id="631" name="Google Shape;631;p4"/>
          <p:cNvSpPr txBox="1">
            <a:spLocks noGrp="1"/>
          </p:cNvSpPr>
          <p:nvPr>
            <p:ph type="subTitle" idx="1"/>
          </p:nvPr>
        </p:nvSpPr>
        <p:spPr>
          <a:xfrm>
            <a:off x="548750" y="1669075"/>
            <a:ext cx="6051000" cy="4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-88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-US" sz="1400">
                <a:solidFill>
                  <a:srgbClr val="43434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Реализуем простой односвязный список. </a:t>
            </a:r>
            <a:endParaRPr sz="1400">
              <a:solidFill>
                <a:srgbClr val="434343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lvl="0" indent="-88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-US" sz="1400">
                <a:solidFill>
                  <a:srgbClr val="43434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Пишем только структуру, никаких методов не требуется. </a:t>
            </a:r>
            <a:endParaRPr sz="1400">
              <a:solidFill>
                <a:schemeClr val="dk1"/>
              </a:solidFill>
            </a:endParaRPr>
          </a:p>
        </p:txBody>
      </p:sp>
      <p:pic>
        <p:nvPicPr>
          <p:cNvPr id="632" name="Google Shape;632;p4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6857995" y="2650373"/>
            <a:ext cx="1572000" cy="20504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5"/>
          <p:cNvSpPr txBox="1">
            <a:spLocks noGrp="1"/>
          </p:cNvSpPr>
          <p:nvPr>
            <p:ph type="title"/>
          </p:nvPr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rPr>
              <a:t>Задание 2 (тайминг </a:t>
            </a:r>
            <a:r>
              <a:rPr lang="en-US" sz="1800">
                <a:solidFill>
                  <a:schemeClr val="dk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rPr>
              <a:t>10</a:t>
            </a:r>
            <a:r>
              <a:rPr lang="en-US" sz="1800" b="0" i="0" u="none" strike="noStrike" cap="none">
                <a:solidFill>
                  <a:schemeClr val="dk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rPr>
              <a:t> минут)</a:t>
            </a:r>
            <a:endParaRPr sz="1800" b="0" i="0" u="none" strike="noStrike" cap="none">
              <a:solidFill>
                <a:schemeClr val="dk1"/>
              </a:solidFill>
              <a:latin typeface="IBM Plex Sans SemiBold" panose="020B0703050203000203"/>
              <a:ea typeface="IBM Plex Sans SemiBold" panose="020B0703050203000203"/>
              <a:cs typeface="IBM Plex Sans SemiBold" panose="020B0703050203000203"/>
              <a:sym typeface="IBM Plex Sans SemiBold" panose="020B0703050203000203"/>
            </a:endParaRPr>
          </a:p>
        </p:txBody>
      </p:sp>
      <p:sp>
        <p:nvSpPr>
          <p:cNvPr id="638" name="Google Shape;638;p5"/>
          <p:cNvSpPr txBox="1">
            <a:spLocks noGrp="1"/>
          </p:cNvSpPr>
          <p:nvPr>
            <p:ph type="subTitle" idx="1"/>
          </p:nvPr>
        </p:nvSpPr>
        <p:spPr>
          <a:xfrm>
            <a:off x="540000" y="1593575"/>
            <a:ext cx="6690600" cy="12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-88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-US" sz="1400">
                <a:solidFill>
                  <a:srgbClr val="43434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Реализуем метод добавления новых элементов в начало списка и удаление первого элемента связного списка. </a:t>
            </a:r>
            <a:endParaRPr sz="1400">
              <a:solidFill>
                <a:srgbClr val="434343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lvl="0" indent="-88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-US" sz="1400">
                <a:solidFill>
                  <a:srgbClr val="43434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Односвязный список всегда имеет ссылку на первый элемент последовательности, потому именно с реализации методов для первого элемента последовательности стоит начать</a:t>
            </a:r>
            <a:endParaRPr sz="1400">
              <a:solidFill>
                <a:schemeClr val="dk1"/>
              </a:solidFill>
            </a:endParaRPr>
          </a:p>
        </p:txBody>
      </p:sp>
      <p:pic>
        <p:nvPicPr>
          <p:cNvPr id="639" name="Google Shape;639;p5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 flipH="1">
            <a:off x="7230594" y="2202894"/>
            <a:ext cx="1519075" cy="2600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6"/>
          <p:cNvSpPr txBox="1">
            <a:spLocks noGrp="1"/>
          </p:cNvSpPr>
          <p:nvPr>
            <p:ph type="title"/>
          </p:nvPr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rPr>
              <a:t>Задание 3 (тайминг </a:t>
            </a:r>
            <a:r>
              <a:rPr lang="en-US" sz="1800">
                <a:solidFill>
                  <a:schemeClr val="dk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rPr>
              <a:t>1</a:t>
            </a:r>
            <a:r>
              <a:rPr lang="en-US" sz="1800" b="0" i="0" u="none" strike="noStrike" cap="none">
                <a:solidFill>
                  <a:schemeClr val="dk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rPr>
              <a:t>0 минут)</a:t>
            </a:r>
            <a:endParaRPr sz="1800" b="0" i="0" u="none" strike="noStrike" cap="none">
              <a:solidFill>
                <a:schemeClr val="dk1"/>
              </a:solidFill>
              <a:latin typeface="IBM Plex Sans SemiBold" panose="020B0703050203000203"/>
              <a:ea typeface="IBM Plex Sans SemiBold" panose="020B0703050203000203"/>
              <a:cs typeface="IBM Plex Sans SemiBold" panose="020B0703050203000203"/>
              <a:sym typeface="IBM Plex Sans SemiBold" panose="020B0703050203000203"/>
            </a:endParaRPr>
          </a:p>
        </p:txBody>
      </p:sp>
      <p:sp>
        <p:nvSpPr>
          <p:cNvPr id="645" name="Google Shape;645;p6"/>
          <p:cNvSpPr txBox="1">
            <a:spLocks noGrp="1"/>
          </p:cNvSpPr>
          <p:nvPr>
            <p:ph type="subTitle" idx="1"/>
          </p:nvPr>
        </p:nvSpPr>
        <p:spPr>
          <a:xfrm>
            <a:off x="548750" y="1439875"/>
            <a:ext cx="6690600" cy="17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-88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-US"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Реализуем метод поиска элемента в односвязном списке для проверки наличия элемента внутри списка. </a:t>
            </a:r>
            <a:endParaRPr sz="140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lvl="0" indent="-88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-US"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Для корректной работы со связным список необходимо понимать, как именно можно обходить все значения внутри связного списка. </a:t>
            </a:r>
            <a:endParaRPr sz="140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lvl="0" indent="-88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-US"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Для нашего примера проще всего будет написать метод поиска значения в связном списке и возвращения из метода информации о наличии искомого внутри списка.</a:t>
            </a:r>
            <a:endParaRPr sz="1400">
              <a:solidFill>
                <a:schemeClr val="dk1"/>
              </a:solidFill>
            </a:endParaRPr>
          </a:p>
        </p:txBody>
      </p:sp>
      <p:pic>
        <p:nvPicPr>
          <p:cNvPr id="646" name="Google Shape;646;p6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7433070" y="2879998"/>
            <a:ext cx="1572000" cy="20504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7"/>
          <p:cNvSpPr txBox="1">
            <a:spLocks noGrp="1"/>
          </p:cNvSpPr>
          <p:nvPr>
            <p:ph type="title"/>
          </p:nvPr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rPr>
              <a:t>Задание 4 (тайминг </a:t>
            </a:r>
            <a:r>
              <a:rPr lang="en-US" sz="1800">
                <a:solidFill>
                  <a:schemeClr val="dk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rPr>
              <a:t>1</a:t>
            </a:r>
            <a:r>
              <a:rPr lang="en-US" sz="1800" b="0" i="0" u="none" strike="noStrike" cap="none">
                <a:solidFill>
                  <a:schemeClr val="dk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rPr>
              <a:t>0 минут)</a:t>
            </a:r>
            <a:endParaRPr sz="1800" b="0" i="0" u="none" strike="noStrike" cap="none">
              <a:solidFill>
                <a:schemeClr val="dk1"/>
              </a:solidFill>
              <a:latin typeface="IBM Plex Sans SemiBold" panose="020B0703050203000203"/>
              <a:ea typeface="IBM Plex Sans SemiBold" panose="020B0703050203000203"/>
              <a:cs typeface="IBM Plex Sans SemiBold" panose="020B0703050203000203"/>
              <a:sym typeface="IBM Plex Sans SemiBold" panose="020B0703050203000203"/>
            </a:endParaRPr>
          </a:p>
        </p:txBody>
      </p:sp>
      <p:sp>
        <p:nvSpPr>
          <p:cNvPr id="652" name="Google Shape;652;p7"/>
          <p:cNvSpPr txBox="1">
            <a:spLocks noGrp="1"/>
          </p:cNvSpPr>
          <p:nvPr>
            <p:ph type="subTitle" idx="1"/>
          </p:nvPr>
        </p:nvSpPr>
        <p:spPr>
          <a:xfrm>
            <a:off x="540000" y="1624288"/>
            <a:ext cx="6690600" cy="145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-88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-US"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Реализуем метод добавления новых элементов в конец списка и удаление последнего элемента связного списка. </a:t>
            </a:r>
            <a:endParaRPr sz="140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lvl="0" indent="-88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-US"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Теперь, когда мы понимаем, как можно искать значения внутри связного списка, мы можем сделать методы добавления и удаления элементов в конец нашего односвязного списка.</a:t>
            </a: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endParaRPr sz="1400">
              <a:solidFill>
                <a:schemeClr val="dk1"/>
              </a:solidFill>
            </a:endParaRPr>
          </a:p>
        </p:txBody>
      </p:sp>
      <p:sp>
        <p:nvSpPr>
          <p:cNvPr id="653" name="Google Shape;653;p7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endParaRPr/>
          </a:p>
        </p:txBody>
      </p:sp>
      <p:pic>
        <p:nvPicPr>
          <p:cNvPr id="654" name="Google Shape;654;p7" descr="preencoded.png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5883326" y="3444472"/>
            <a:ext cx="2729426" cy="1432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8"/>
          <p:cNvSpPr txBox="1">
            <a:spLocks noGrp="1"/>
          </p:cNvSpPr>
          <p:nvPr>
            <p:ph type="title"/>
          </p:nvPr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rPr>
              <a:t>Задание 5 (тайминг 5 минут)</a:t>
            </a:r>
            <a:endParaRPr sz="1800" b="0" i="0" u="none" strike="noStrike" cap="none">
              <a:solidFill>
                <a:schemeClr val="dk1"/>
              </a:solidFill>
              <a:latin typeface="IBM Plex Sans SemiBold" panose="020B0703050203000203"/>
              <a:ea typeface="IBM Plex Sans SemiBold" panose="020B0703050203000203"/>
              <a:cs typeface="IBM Plex Sans SemiBold" panose="020B0703050203000203"/>
              <a:sym typeface="IBM Plex Sans SemiBold" panose="020B0703050203000203"/>
            </a:endParaRPr>
          </a:p>
        </p:txBody>
      </p:sp>
      <p:sp>
        <p:nvSpPr>
          <p:cNvPr id="660" name="Google Shape;660;p8"/>
          <p:cNvSpPr txBox="1">
            <a:spLocks noGrp="1"/>
          </p:cNvSpPr>
          <p:nvPr>
            <p:ph type="subTitle" idx="1"/>
          </p:nvPr>
        </p:nvSpPr>
        <p:spPr>
          <a:xfrm>
            <a:off x="540000" y="1472700"/>
            <a:ext cx="6690600" cy="219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-88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-US"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Расширяем структуру связного списка до двухсвязного. </a:t>
            </a:r>
            <a:endParaRPr sz="140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lvl="0" indent="-88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-US"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Мы научились работать с односвязным список, теперь можно ближе познакомиться со структурой двухсвязного списка и особенностей его внутреннего строения. </a:t>
            </a:r>
            <a:endParaRPr sz="140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lvl="0" indent="-88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-US"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Стоит напомнить, что двухсвязный список представляет из себя цепочку элементов, которые умеют ссылаться не только на следующий элемент последовательности, но и на предыдущий. </a:t>
            </a:r>
            <a:endParaRPr sz="140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lvl="0" indent="-88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-US"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Вносить корректировки в уже готовые методы на текущий момент не стоит, их модификацией мы займемся позднее</a:t>
            </a:r>
            <a:endParaRPr sz="1400">
              <a:solidFill>
                <a:schemeClr val="dk1"/>
              </a:solidFill>
            </a:endParaRPr>
          </a:p>
        </p:txBody>
      </p:sp>
      <p:pic>
        <p:nvPicPr>
          <p:cNvPr id="661" name="Google Shape;661;p8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7433070" y="2879998"/>
            <a:ext cx="1572000" cy="20504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Макет шаблона GB">
  <a:themeElements>
    <a:clrScheme name="Simple Light">
      <a:dk1>
        <a:srgbClr val="000000"/>
      </a:dk1>
      <a:lt1>
        <a:srgbClr val="FFFFFF"/>
      </a:lt1>
      <a:dk2>
        <a:srgbClr val="8F93A3"/>
      </a:dk2>
      <a:lt2>
        <a:srgbClr val="D4D4DD"/>
      </a:lt2>
      <a:accent1>
        <a:srgbClr val="8D46F6"/>
      </a:accent1>
      <a:accent2>
        <a:srgbClr val="71E76E"/>
      </a:accent2>
      <a:accent3>
        <a:srgbClr val="FCB8FF"/>
      </a:accent3>
      <a:accent4>
        <a:srgbClr val="FD7B55"/>
      </a:accent4>
      <a:accent5>
        <a:srgbClr val="FBEB3B"/>
      </a:accent5>
      <a:accent6>
        <a:srgbClr val="F1EFE4"/>
      </a:accent6>
      <a:hlink>
        <a:srgbClr val="8D46F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Макет шаблона GB">
  <a:themeElements>
    <a:clrScheme name="Simple Light">
      <a:dk1>
        <a:srgbClr val="000000"/>
      </a:dk1>
      <a:lt1>
        <a:srgbClr val="FFFFFF"/>
      </a:lt1>
      <a:dk2>
        <a:srgbClr val="8F93A3"/>
      </a:dk2>
      <a:lt2>
        <a:srgbClr val="D4D4DD"/>
      </a:lt2>
      <a:accent1>
        <a:srgbClr val="8D46F6"/>
      </a:accent1>
      <a:accent2>
        <a:srgbClr val="71E76E"/>
      </a:accent2>
      <a:accent3>
        <a:srgbClr val="FCB8FF"/>
      </a:accent3>
      <a:accent4>
        <a:srgbClr val="FD7B55"/>
      </a:accent4>
      <a:accent5>
        <a:srgbClr val="FBEB3B"/>
      </a:accent5>
      <a:accent6>
        <a:srgbClr val="F1EFE4"/>
      </a:accent6>
      <a:hlink>
        <a:srgbClr val="8D46F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Макет шаблона GB">
  <a:themeElements>
    <a:clrScheme name="Simple Light">
      <a:dk1>
        <a:srgbClr val="000000"/>
      </a:dk1>
      <a:lt1>
        <a:srgbClr val="FFFFFF"/>
      </a:lt1>
      <a:dk2>
        <a:srgbClr val="8F93A3"/>
      </a:dk2>
      <a:lt2>
        <a:srgbClr val="D4D4DD"/>
      </a:lt2>
      <a:accent1>
        <a:srgbClr val="8D46F6"/>
      </a:accent1>
      <a:accent2>
        <a:srgbClr val="71E76E"/>
      </a:accent2>
      <a:accent3>
        <a:srgbClr val="FCB8FF"/>
      </a:accent3>
      <a:accent4>
        <a:srgbClr val="FD7B55"/>
      </a:accent4>
      <a:accent5>
        <a:srgbClr val="FBEB3B"/>
      </a:accent5>
      <a:accent6>
        <a:srgbClr val="F1EFE4"/>
      </a:accent6>
      <a:hlink>
        <a:srgbClr val="8D46F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Макет шаблона GB">
  <a:themeElements>
    <a:clrScheme name="Simple Light">
      <a:dk1>
        <a:srgbClr val="000000"/>
      </a:dk1>
      <a:lt1>
        <a:srgbClr val="FFFFFF"/>
      </a:lt1>
      <a:dk2>
        <a:srgbClr val="8F93A3"/>
      </a:dk2>
      <a:lt2>
        <a:srgbClr val="D4D4DD"/>
      </a:lt2>
      <a:accent1>
        <a:srgbClr val="8D46F6"/>
      </a:accent1>
      <a:accent2>
        <a:srgbClr val="71E76E"/>
      </a:accent2>
      <a:accent3>
        <a:srgbClr val="FCB8FF"/>
      </a:accent3>
      <a:accent4>
        <a:srgbClr val="FD7B55"/>
      </a:accent4>
      <a:accent5>
        <a:srgbClr val="FBEB3B"/>
      </a:accent5>
      <a:accent6>
        <a:srgbClr val="F1EFE4"/>
      </a:accent6>
      <a:hlink>
        <a:srgbClr val="8D46F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494</Words>
  <Application>Microsoft Office PowerPoint</Application>
  <PresentationFormat>Экран (16:9)</PresentationFormat>
  <Paragraphs>46</Paragraphs>
  <Slides>16</Slides>
  <Notes>16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4</vt:i4>
      </vt:variant>
      <vt:variant>
        <vt:lpstr>Заголовки слайдов</vt:lpstr>
      </vt:variant>
      <vt:variant>
        <vt:i4>16</vt:i4>
      </vt:variant>
    </vt:vector>
  </HeadingPairs>
  <TitlesOfParts>
    <vt:vector size="24" baseType="lpstr">
      <vt:lpstr>IBM Plex Sans</vt:lpstr>
      <vt:lpstr>Arial</vt:lpstr>
      <vt:lpstr>IBM Plex Sans SemiBold</vt:lpstr>
      <vt:lpstr>Roboto</vt:lpstr>
      <vt:lpstr>Макет шаблона GB</vt:lpstr>
      <vt:lpstr>Макет шаблона GB</vt:lpstr>
      <vt:lpstr>Макет шаблона GB</vt:lpstr>
      <vt:lpstr>Макет шаблона GB</vt:lpstr>
      <vt:lpstr>Workshop</vt:lpstr>
      <vt:lpstr>Регламент</vt:lpstr>
      <vt:lpstr>Презентация PowerPoint</vt:lpstr>
      <vt:lpstr>Задания</vt:lpstr>
      <vt:lpstr>Задание 1 (тайминг 5 минут)</vt:lpstr>
      <vt:lpstr>Задание 2 (тайминг 10 минут)</vt:lpstr>
      <vt:lpstr>Задание 3 (тайминг 10 минут)</vt:lpstr>
      <vt:lpstr>Задание 4 (тайминг 10 минут)</vt:lpstr>
      <vt:lpstr>Задание 5 (тайминг 5 минут)</vt:lpstr>
      <vt:lpstr>Задание 6 (тайминг 10 минут)</vt:lpstr>
      <vt:lpstr>Задание 7 (тайминг 15 минут)</vt:lpstr>
      <vt:lpstr>Итоги</vt:lpstr>
      <vt:lpstr>Домашнее задание</vt:lpstr>
      <vt:lpstr>Что было сложного на семинаре?</vt:lpstr>
      <vt:lpstr>Напишите 3 вещи в комментариях, которым вы научились сегодня.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Workshop</dc:title>
  <dc:creator>Александр Евлампьев</dc:creator>
  <cp:lastModifiedBy>Александр Евлампьев</cp:lastModifiedBy>
  <cp:revision>1</cp:revision>
  <dcterms:created xsi:type="dcterms:W3CDTF">2023-05-25T11:28:08Z</dcterms:created>
  <dcterms:modified xsi:type="dcterms:W3CDTF">2023-06-19T19:24:24Z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4779402D0FEE4ACCA12E4599C4042B23</vt:lpwstr>
  </property>
  <property fmtid="{D5CDD505-2E9C-101B-9397-08002B2CF9AE}" pid="3" name="KSOProductBuildVer">
    <vt:lpwstr>1049-11.2.0.11537</vt:lpwstr>
  </property>
</Properties>
</file>